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7"/>
  </p:notesMasterIdLst>
  <p:handoutMasterIdLst>
    <p:handoutMasterId r:id="rId48"/>
  </p:handoutMasterIdLst>
  <p:sldIdLst>
    <p:sldId id="321" r:id="rId5"/>
    <p:sldId id="296" r:id="rId6"/>
    <p:sldId id="297" r:id="rId7"/>
    <p:sldId id="298" r:id="rId8"/>
    <p:sldId id="299" r:id="rId9"/>
    <p:sldId id="300" r:id="rId10"/>
    <p:sldId id="302" r:id="rId11"/>
    <p:sldId id="301"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22" r:id="rId27"/>
    <p:sldId id="323" r:id="rId28"/>
    <p:sldId id="324" r:id="rId29"/>
    <p:sldId id="325" r:id="rId30"/>
    <p:sldId id="326" r:id="rId31"/>
    <p:sldId id="327" r:id="rId32"/>
    <p:sldId id="328" r:id="rId33"/>
    <p:sldId id="330" r:id="rId34"/>
    <p:sldId id="331" r:id="rId35"/>
    <p:sldId id="329" r:id="rId36"/>
    <p:sldId id="332" r:id="rId37"/>
    <p:sldId id="333" r:id="rId38"/>
    <p:sldId id="334" r:id="rId39"/>
    <p:sldId id="335" r:id="rId40"/>
    <p:sldId id="336" r:id="rId41"/>
    <p:sldId id="337" r:id="rId42"/>
    <p:sldId id="338" r:id="rId43"/>
    <p:sldId id="339" r:id="rId44"/>
    <p:sldId id="340" r:id="rId45"/>
    <p:sldId id="32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6"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6992"/>
    <a:srgbClr val="FFFFFF"/>
    <a:srgbClr val="AEC2D8"/>
    <a:srgbClr val="98432A"/>
    <a:srgbClr val="D84400"/>
    <a:srgbClr val="44678D"/>
    <a:srgbClr val="263E5A"/>
    <a:srgbClr val="D6E0EB"/>
    <a:srgbClr val="728DAB"/>
    <a:srgbClr val="C95B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634"/>
  </p:normalViewPr>
  <p:slideViewPr>
    <p:cSldViewPr snapToGrid="0" showGuides="1">
      <p:cViewPr varScale="1">
        <p:scale>
          <a:sx n="70" d="100"/>
          <a:sy n="70" d="100"/>
        </p:scale>
        <p:origin x="738" y="48"/>
      </p:cViewPr>
      <p:guideLst>
        <p:guide orient="horz" pos="1536"/>
        <p:guide pos="312"/>
      </p:guideLst>
    </p:cSldViewPr>
  </p:slideViewPr>
  <p:outlineViewPr>
    <p:cViewPr>
      <p:scale>
        <a:sx n="33" d="100"/>
        <a:sy n="33" d="100"/>
      </p:scale>
      <p:origin x="0" y="-1616"/>
    </p:cViewPr>
  </p:outlineViewPr>
  <p:notesTextViewPr>
    <p:cViewPr>
      <p:scale>
        <a:sx n="1" d="1"/>
        <a:sy n="1" d="1"/>
      </p:scale>
      <p:origin x="0" y="0"/>
    </p:cViewPr>
  </p:notesTextViewPr>
  <p:sorterViewPr>
    <p:cViewPr>
      <p:scale>
        <a:sx n="150" d="100"/>
        <a:sy n="150" d="100"/>
      </p:scale>
      <p:origin x="0" y="-13766"/>
    </p:cViewPr>
  </p:sorterViewPr>
  <p:notesViewPr>
    <p:cSldViewPr snapToGrid="0">
      <p:cViewPr varScale="1">
        <p:scale>
          <a:sx n="58" d="100"/>
          <a:sy n="58" d="100"/>
        </p:scale>
        <p:origin x="2491"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F5A2FC-6F0E-4C4E-A245-A9F4CCE5B99C}" type="doc">
      <dgm:prSet loTypeId="urn:microsoft.com/office/officeart/2005/8/layout/funnel1" loCatId="process" qsTypeId="urn:microsoft.com/office/officeart/2005/8/quickstyle/simple3" qsCatId="simple" csTypeId="urn:microsoft.com/office/officeart/2005/8/colors/accent1_2" csCatId="accent1" phldr="1"/>
      <dgm:spPr/>
      <dgm:t>
        <a:bodyPr/>
        <a:lstStyle/>
        <a:p>
          <a:endParaRPr lang="en-US"/>
        </a:p>
      </dgm:t>
    </dgm:pt>
    <dgm:pt modelId="{AFEABB01-1F9B-44FB-859F-EDD9534CADB0}">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a:t>E-MALE </a:t>
          </a:r>
        </a:p>
        <a:p>
          <a:r>
            <a:rPr lang="en-US" dirty="0"/>
            <a:t>ID</a:t>
          </a:r>
        </a:p>
      </dgm:t>
    </dgm:pt>
    <dgm:pt modelId="{9ADBCF51-93EB-42CF-B69A-E31D82F5D5DC}" type="parTrans" cxnId="{50509996-176B-446D-843F-9077BFA1F957}">
      <dgm:prSet/>
      <dgm:spPr/>
      <dgm:t>
        <a:bodyPr/>
        <a:lstStyle/>
        <a:p>
          <a:endParaRPr lang="en-US"/>
        </a:p>
      </dgm:t>
    </dgm:pt>
    <dgm:pt modelId="{4828A28B-3F30-4F06-B28A-055D93625F01}" type="sibTrans" cxnId="{50509996-176B-446D-843F-9077BFA1F957}">
      <dgm:prSet/>
      <dgm:spPr/>
      <dgm:t>
        <a:bodyPr/>
        <a:lstStyle/>
        <a:p>
          <a:endParaRPr lang="en-US"/>
        </a:p>
      </dgm:t>
    </dgm:pt>
    <dgm:pt modelId="{844379FA-B710-4C79-BBF9-6B331E087BBD}">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a:t>NAME</a:t>
          </a:r>
        </a:p>
      </dgm:t>
    </dgm:pt>
    <dgm:pt modelId="{3469F073-8C0C-44AC-ABB9-0FC18B8BD774}" type="parTrans" cxnId="{D63B73E2-D226-412D-846C-534320DE9E5C}">
      <dgm:prSet/>
      <dgm:spPr/>
      <dgm:t>
        <a:bodyPr/>
        <a:lstStyle/>
        <a:p>
          <a:endParaRPr lang="en-US"/>
        </a:p>
      </dgm:t>
    </dgm:pt>
    <dgm:pt modelId="{8DA40026-54AD-4A3B-AECB-4A75080CE972}" type="sibTrans" cxnId="{D63B73E2-D226-412D-846C-534320DE9E5C}">
      <dgm:prSet/>
      <dgm:spPr/>
      <dgm:t>
        <a:bodyPr/>
        <a:lstStyle/>
        <a:p>
          <a:endParaRPr lang="en-US"/>
        </a:p>
      </dgm:t>
    </dgm:pt>
    <dgm:pt modelId="{0CDFEC98-273C-428A-A213-F0CE95A1A38F}">
      <dgm:prSet phldrT="[Text]">
        <dgm:style>
          <a:lnRef idx="1">
            <a:schemeClr val="accent4"/>
          </a:lnRef>
          <a:fillRef idx="2">
            <a:schemeClr val="accent4"/>
          </a:fillRef>
          <a:effectRef idx="1">
            <a:schemeClr val="accent4"/>
          </a:effectRef>
          <a:fontRef idx="minor">
            <a:schemeClr val="dk1"/>
          </a:fontRef>
        </dgm:style>
      </dgm:prSet>
      <dgm:spPr/>
      <dgm:t>
        <a:bodyPr/>
        <a:lstStyle/>
        <a:p>
          <a:r>
            <a:rPr lang="en-US"/>
            <a:t>PASSWORD</a:t>
          </a:r>
        </a:p>
      </dgm:t>
    </dgm:pt>
    <dgm:pt modelId="{62721AE4-C8E1-4A89-BD83-13E07CDFA55F}" type="parTrans" cxnId="{95A8D658-92F5-45E2-A052-E242231F84A2}">
      <dgm:prSet/>
      <dgm:spPr/>
      <dgm:t>
        <a:bodyPr/>
        <a:lstStyle/>
        <a:p>
          <a:endParaRPr lang="en-US"/>
        </a:p>
      </dgm:t>
    </dgm:pt>
    <dgm:pt modelId="{EDDED743-BFE2-4299-8441-4C752F93833B}" type="sibTrans" cxnId="{95A8D658-92F5-45E2-A052-E242231F84A2}">
      <dgm:prSet/>
      <dgm:spPr/>
      <dgm:t>
        <a:bodyPr/>
        <a:lstStyle/>
        <a:p>
          <a:endParaRPr lang="en-US"/>
        </a:p>
      </dgm:t>
    </dgm:pt>
    <dgm:pt modelId="{0E08735A-8D9C-4AEA-BAE5-D0D57D28795D}">
      <dgm:prSet phldrT="[Text]"/>
      <dgm:spPr/>
      <dgm:t>
        <a:bodyPr/>
        <a:lstStyle/>
        <a:p>
          <a:r>
            <a:rPr lang="en-US"/>
            <a:t>ADMIN</a:t>
          </a:r>
        </a:p>
      </dgm:t>
    </dgm:pt>
    <dgm:pt modelId="{31463B16-1A72-4125-8027-1DAA2DCBE099}" type="parTrans" cxnId="{C3310D9A-0CC6-4447-9D10-23CF3102D639}">
      <dgm:prSet/>
      <dgm:spPr/>
      <dgm:t>
        <a:bodyPr/>
        <a:lstStyle/>
        <a:p>
          <a:endParaRPr lang="en-US"/>
        </a:p>
      </dgm:t>
    </dgm:pt>
    <dgm:pt modelId="{8F25A1BF-D6C9-473E-9D84-0B7A7AC169DF}" type="sibTrans" cxnId="{C3310D9A-0CC6-4447-9D10-23CF3102D639}">
      <dgm:prSet/>
      <dgm:spPr/>
      <dgm:t>
        <a:bodyPr/>
        <a:lstStyle/>
        <a:p>
          <a:endParaRPr lang="en-US"/>
        </a:p>
      </dgm:t>
    </dgm:pt>
    <dgm:pt modelId="{BF3B50B5-2BC9-452A-A15A-5AC8C0374139}" type="pres">
      <dgm:prSet presAssocID="{07F5A2FC-6F0E-4C4E-A245-A9F4CCE5B99C}" presName="Name0" presStyleCnt="0">
        <dgm:presLayoutVars>
          <dgm:chMax val="4"/>
          <dgm:resizeHandles val="exact"/>
        </dgm:presLayoutVars>
      </dgm:prSet>
      <dgm:spPr/>
      <dgm:t>
        <a:bodyPr/>
        <a:lstStyle/>
        <a:p>
          <a:endParaRPr lang="en-US"/>
        </a:p>
      </dgm:t>
    </dgm:pt>
    <dgm:pt modelId="{B20036B2-5F6D-4241-BD52-4DFE417DEE6C}" type="pres">
      <dgm:prSet presAssocID="{07F5A2FC-6F0E-4C4E-A245-A9F4CCE5B99C}" presName="ellipse" presStyleLbl="trBgShp" presStyleIdx="0" presStyleCnt="1"/>
      <dgm:spPr>
        <a:solidFill>
          <a:schemeClr val="accent4">
            <a:lumMod val="20000"/>
            <a:lumOff val="80000"/>
            <a:alpha val="40000"/>
          </a:schemeClr>
        </a:solidFill>
      </dgm:spPr>
      <dgm:t>
        <a:bodyPr/>
        <a:lstStyle/>
        <a:p>
          <a:endParaRPr lang="en-US"/>
        </a:p>
      </dgm:t>
    </dgm:pt>
    <dgm:pt modelId="{D2D5016C-524A-467A-98DB-FE7E524D2733}" type="pres">
      <dgm:prSet presAssocID="{07F5A2FC-6F0E-4C4E-A245-A9F4CCE5B99C}" presName="arrow1" presStyleLbl="fgShp" presStyleIdx="0" presStyleCnt="1">
        <dgm:style>
          <a:lnRef idx="1">
            <a:schemeClr val="accent2"/>
          </a:lnRef>
          <a:fillRef idx="2">
            <a:schemeClr val="accent2"/>
          </a:fillRef>
          <a:effectRef idx="1">
            <a:schemeClr val="accent2"/>
          </a:effectRef>
          <a:fontRef idx="minor">
            <a:schemeClr val="dk1"/>
          </a:fontRef>
        </dgm:style>
      </dgm:prSet>
      <dgm:spPr>
        <a:ln/>
      </dgm:spPr>
      <dgm:t>
        <a:bodyPr/>
        <a:lstStyle/>
        <a:p>
          <a:endParaRPr lang="en-US"/>
        </a:p>
      </dgm:t>
    </dgm:pt>
    <dgm:pt modelId="{D92CBBAE-3B3D-47B4-BBED-2D5050A928EB}" type="pres">
      <dgm:prSet presAssocID="{07F5A2FC-6F0E-4C4E-A245-A9F4CCE5B99C}" presName="rectangle" presStyleLbl="revTx" presStyleIdx="0" presStyleCnt="1">
        <dgm:presLayoutVars>
          <dgm:bulletEnabled val="1"/>
        </dgm:presLayoutVars>
      </dgm:prSet>
      <dgm:spPr/>
      <dgm:t>
        <a:bodyPr/>
        <a:lstStyle/>
        <a:p>
          <a:endParaRPr lang="en-US"/>
        </a:p>
      </dgm:t>
    </dgm:pt>
    <dgm:pt modelId="{CCF2C551-45B9-473F-BD32-C09D3E9F5925}" type="pres">
      <dgm:prSet presAssocID="{844379FA-B710-4C79-BBF9-6B331E087BBD}" presName="item1" presStyleLbl="node1" presStyleIdx="0" presStyleCnt="3">
        <dgm:presLayoutVars>
          <dgm:bulletEnabled val="1"/>
        </dgm:presLayoutVars>
      </dgm:prSet>
      <dgm:spPr/>
      <dgm:t>
        <a:bodyPr/>
        <a:lstStyle/>
        <a:p>
          <a:endParaRPr lang="en-US"/>
        </a:p>
      </dgm:t>
    </dgm:pt>
    <dgm:pt modelId="{E10ADA6F-B663-49EF-A739-478F1493B427}" type="pres">
      <dgm:prSet presAssocID="{0CDFEC98-273C-428A-A213-F0CE95A1A38F}" presName="item2" presStyleLbl="node1" presStyleIdx="1" presStyleCnt="3">
        <dgm:presLayoutVars>
          <dgm:bulletEnabled val="1"/>
        </dgm:presLayoutVars>
      </dgm:prSet>
      <dgm:spPr/>
      <dgm:t>
        <a:bodyPr/>
        <a:lstStyle/>
        <a:p>
          <a:endParaRPr lang="en-US"/>
        </a:p>
      </dgm:t>
    </dgm:pt>
    <dgm:pt modelId="{FA8C4ED7-9D8D-45C3-96D3-328EE59F0011}" type="pres">
      <dgm:prSet presAssocID="{0E08735A-8D9C-4AEA-BAE5-D0D57D28795D}" presName="item3" presStyleLbl="node1" presStyleIdx="2" presStyleCnt="3">
        <dgm:presLayoutVars>
          <dgm:bulletEnabled val="1"/>
        </dgm:presLayoutVars>
      </dgm:prSet>
      <dgm:spPr/>
      <dgm:t>
        <a:bodyPr/>
        <a:lstStyle/>
        <a:p>
          <a:endParaRPr lang="en-US"/>
        </a:p>
      </dgm:t>
    </dgm:pt>
    <dgm:pt modelId="{56E5B23C-3083-433D-8A43-4D045A08E007}" type="pres">
      <dgm:prSet presAssocID="{07F5A2FC-6F0E-4C4E-A245-A9F4CCE5B99C}" presName="funnel" presStyleLbl="trAlignAcc1" presStyleIdx="0" presStyleCnt="1" custLinFactNeighborX="552" custLinFactNeighborY="-963">
        <dgm:style>
          <a:lnRef idx="0">
            <a:scrgbClr r="0" g="0" b="0"/>
          </a:lnRef>
          <a:fillRef idx="0">
            <a:scrgbClr r="0" g="0" b="0"/>
          </a:fillRef>
          <a:effectRef idx="0">
            <a:scrgbClr r="0" g="0" b="0"/>
          </a:effectRef>
          <a:fontRef idx="minor">
            <a:schemeClr val="accent4"/>
          </a:fontRef>
        </dgm:style>
      </dgm:prSet>
      <dgm:spPr>
        <a:noFill/>
        <a:ln w="9525" cap="flat" cmpd="sng" algn="ctr">
          <a:solidFill>
            <a:schemeClr val="accent4"/>
          </a:solidFill>
          <a:prstDash val="solid"/>
          <a:round/>
          <a:headEnd type="none" w="med" len="med"/>
          <a:tailEnd type="none" w="med" len="med"/>
        </a:ln>
      </dgm:spPr>
      <dgm:t>
        <a:bodyPr/>
        <a:lstStyle/>
        <a:p>
          <a:endParaRPr lang="en-US"/>
        </a:p>
      </dgm:t>
    </dgm:pt>
  </dgm:ptLst>
  <dgm:cxnLst>
    <dgm:cxn modelId="{62E18271-6239-47B1-B1D5-054209BE5BC9}" type="presOf" srcId="{07F5A2FC-6F0E-4C4E-A245-A9F4CCE5B99C}" destId="{BF3B50B5-2BC9-452A-A15A-5AC8C0374139}" srcOrd="0" destOrd="0" presId="urn:microsoft.com/office/officeart/2005/8/layout/funnel1"/>
    <dgm:cxn modelId="{A66403EC-C4FC-4721-B380-031BC1CAAE3F}" type="presOf" srcId="{0CDFEC98-273C-428A-A213-F0CE95A1A38F}" destId="{CCF2C551-45B9-473F-BD32-C09D3E9F5925}" srcOrd="0" destOrd="0" presId="urn:microsoft.com/office/officeart/2005/8/layout/funnel1"/>
    <dgm:cxn modelId="{02EF38A4-C61E-42D8-AABF-4D3E88FFF4AE}" type="presOf" srcId="{0E08735A-8D9C-4AEA-BAE5-D0D57D28795D}" destId="{D92CBBAE-3B3D-47B4-BBED-2D5050A928EB}" srcOrd="0" destOrd="0" presId="urn:microsoft.com/office/officeart/2005/8/layout/funnel1"/>
    <dgm:cxn modelId="{38774E6A-F005-4773-8549-35F3DC359D81}" type="presOf" srcId="{844379FA-B710-4C79-BBF9-6B331E087BBD}" destId="{E10ADA6F-B663-49EF-A739-478F1493B427}" srcOrd="0" destOrd="0" presId="urn:microsoft.com/office/officeart/2005/8/layout/funnel1"/>
    <dgm:cxn modelId="{D63B73E2-D226-412D-846C-534320DE9E5C}" srcId="{07F5A2FC-6F0E-4C4E-A245-A9F4CCE5B99C}" destId="{844379FA-B710-4C79-BBF9-6B331E087BBD}" srcOrd="1" destOrd="0" parTransId="{3469F073-8C0C-44AC-ABB9-0FC18B8BD774}" sibTransId="{8DA40026-54AD-4A3B-AECB-4A75080CE972}"/>
    <dgm:cxn modelId="{95A8D658-92F5-45E2-A052-E242231F84A2}" srcId="{07F5A2FC-6F0E-4C4E-A245-A9F4CCE5B99C}" destId="{0CDFEC98-273C-428A-A213-F0CE95A1A38F}" srcOrd="2" destOrd="0" parTransId="{62721AE4-C8E1-4A89-BD83-13E07CDFA55F}" sibTransId="{EDDED743-BFE2-4299-8441-4C752F93833B}"/>
    <dgm:cxn modelId="{2E4B47A4-12A6-4BAF-BE84-CBA85C1EC965}" type="presOf" srcId="{AFEABB01-1F9B-44FB-859F-EDD9534CADB0}" destId="{FA8C4ED7-9D8D-45C3-96D3-328EE59F0011}" srcOrd="0" destOrd="0" presId="urn:microsoft.com/office/officeart/2005/8/layout/funnel1"/>
    <dgm:cxn modelId="{C3310D9A-0CC6-4447-9D10-23CF3102D639}" srcId="{07F5A2FC-6F0E-4C4E-A245-A9F4CCE5B99C}" destId="{0E08735A-8D9C-4AEA-BAE5-D0D57D28795D}" srcOrd="3" destOrd="0" parTransId="{31463B16-1A72-4125-8027-1DAA2DCBE099}" sibTransId="{8F25A1BF-D6C9-473E-9D84-0B7A7AC169DF}"/>
    <dgm:cxn modelId="{50509996-176B-446D-843F-9077BFA1F957}" srcId="{07F5A2FC-6F0E-4C4E-A245-A9F4CCE5B99C}" destId="{AFEABB01-1F9B-44FB-859F-EDD9534CADB0}" srcOrd="0" destOrd="0" parTransId="{9ADBCF51-93EB-42CF-B69A-E31D82F5D5DC}" sibTransId="{4828A28B-3F30-4F06-B28A-055D93625F01}"/>
    <dgm:cxn modelId="{A47000CD-F874-4617-8D48-0BE1533D5FC6}" type="presParOf" srcId="{BF3B50B5-2BC9-452A-A15A-5AC8C0374139}" destId="{B20036B2-5F6D-4241-BD52-4DFE417DEE6C}" srcOrd="0" destOrd="0" presId="urn:microsoft.com/office/officeart/2005/8/layout/funnel1"/>
    <dgm:cxn modelId="{748D0638-89BC-4605-8229-EE5814580B3C}" type="presParOf" srcId="{BF3B50B5-2BC9-452A-A15A-5AC8C0374139}" destId="{D2D5016C-524A-467A-98DB-FE7E524D2733}" srcOrd="1" destOrd="0" presId="urn:microsoft.com/office/officeart/2005/8/layout/funnel1"/>
    <dgm:cxn modelId="{93F87A94-70BB-4203-9BB0-C917B10F9CBA}" type="presParOf" srcId="{BF3B50B5-2BC9-452A-A15A-5AC8C0374139}" destId="{D92CBBAE-3B3D-47B4-BBED-2D5050A928EB}" srcOrd="2" destOrd="0" presId="urn:microsoft.com/office/officeart/2005/8/layout/funnel1"/>
    <dgm:cxn modelId="{52940E7D-AB03-44D2-90EB-AA431DBB3A64}" type="presParOf" srcId="{BF3B50B5-2BC9-452A-A15A-5AC8C0374139}" destId="{CCF2C551-45B9-473F-BD32-C09D3E9F5925}" srcOrd="3" destOrd="0" presId="urn:microsoft.com/office/officeart/2005/8/layout/funnel1"/>
    <dgm:cxn modelId="{1B0927EE-3C17-4474-BB2A-A0CE7BA550B2}" type="presParOf" srcId="{BF3B50B5-2BC9-452A-A15A-5AC8C0374139}" destId="{E10ADA6F-B663-49EF-A739-478F1493B427}" srcOrd="4" destOrd="0" presId="urn:microsoft.com/office/officeart/2005/8/layout/funnel1"/>
    <dgm:cxn modelId="{21FC0F1E-0EBC-4936-A950-E29E8587857F}" type="presParOf" srcId="{BF3B50B5-2BC9-452A-A15A-5AC8C0374139}" destId="{FA8C4ED7-9D8D-45C3-96D3-328EE59F0011}" srcOrd="5" destOrd="0" presId="urn:microsoft.com/office/officeart/2005/8/layout/funnel1"/>
    <dgm:cxn modelId="{B8EA8E74-B621-4126-B227-1490B7F29EC1}" type="presParOf" srcId="{BF3B50B5-2BC9-452A-A15A-5AC8C0374139}" destId="{56E5B23C-3083-433D-8A43-4D045A08E007}"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F5A2FC-6F0E-4C4E-A245-A9F4CCE5B99C}" type="doc">
      <dgm:prSet loTypeId="urn:microsoft.com/office/officeart/2005/8/layout/funnel1" loCatId="process" qsTypeId="urn:microsoft.com/office/officeart/2005/8/quickstyle/simple3" qsCatId="simple" csTypeId="urn:microsoft.com/office/officeart/2005/8/colors/accent1_2" csCatId="accent1" phldr="1"/>
      <dgm:spPr/>
      <dgm:t>
        <a:bodyPr/>
        <a:lstStyle/>
        <a:p>
          <a:endParaRPr lang="en-US"/>
        </a:p>
      </dgm:t>
    </dgm:pt>
    <dgm:pt modelId="{AFEABB01-1F9B-44FB-859F-EDD9534CADB0}">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a:t>E-MALE </a:t>
          </a:r>
        </a:p>
        <a:p>
          <a:r>
            <a:rPr lang="en-US" dirty="0"/>
            <a:t>ID</a:t>
          </a:r>
        </a:p>
      </dgm:t>
    </dgm:pt>
    <dgm:pt modelId="{9ADBCF51-93EB-42CF-B69A-E31D82F5D5DC}" type="parTrans" cxnId="{50509996-176B-446D-843F-9077BFA1F957}">
      <dgm:prSet/>
      <dgm:spPr/>
      <dgm:t>
        <a:bodyPr/>
        <a:lstStyle/>
        <a:p>
          <a:endParaRPr lang="en-US"/>
        </a:p>
      </dgm:t>
    </dgm:pt>
    <dgm:pt modelId="{4828A28B-3F30-4F06-B28A-055D93625F01}" type="sibTrans" cxnId="{50509996-176B-446D-843F-9077BFA1F957}">
      <dgm:prSet/>
      <dgm:spPr/>
      <dgm:t>
        <a:bodyPr/>
        <a:lstStyle/>
        <a:p>
          <a:endParaRPr lang="en-US"/>
        </a:p>
      </dgm:t>
    </dgm:pt>
    <dgm:pt modelId="{844379FA-B710-4C79-BBF9-6B331E087BBD}">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a:t>NAME</a:t>
          </a:r>
        </a:p>
      </dgm:t>
    </dgm:pt>
    <dgm:pt modelId="{3469F073-8C0C-44AC-ABB9-0FC18B8BD774}" type="parTrans" cxnId="{D63B73E2-D226-412D-846C-534320DE9E5C}">
      <dgm:prSet/>
      <dgm:spPr/>
      <dgm:t>
        <a:bodyPr/>
        <a:lstStyle/>
        <a:p>
          <a:endParaRPr lang="en-US"/>
        </a:p>
      </dgm:t>
    </dgm:pt>
    <dgm:pt modelId="{8DA40026-54AD-4A3B-AECB-4A75080CE972}" type="sibTrans" cxnId="{D63B73E2-D226-412D-846C-534320DE9E5C}">
      <dgm:prSet/>
      <dgm:spPr/>
      <dgm:t>
        <a:bodyPr/>
        <a:lstStyle/>
        <a:p>
          <a:endParaRPr lang="en-US"/>
        </a:p>
      </dgm:t>
    </dgm:pt>
    <dgm:pt modelId="{0CDFEC98-273C-428A-A213-F0CE95A1A38F}">
      <dgm:prSet phldrT="[Text]">
        <dgm:style>
          <a:lnRef idx="1">
            <a:schemeClr val="accent4"/>
          </a:lnRef>
          <a:fillRef idx="2">
            <a:schemeClr val="accent4"/>
          </a:fillRef>
          <a:effectRef idx="1">
            <a:schemeClr val="accent4"/>
          </a:effectRef>
          <a:fontRef idx="minor">
            <a:schemeClr val="dk1"/>
          </a:fontRef>
        </dgm:style>
      </dgm:prSet>
      <dgm:spPr/>
      <dgm:t>
        <a:bodyPr/>
        <a:lstStyle/>
        <a:p>
          <a:r>
            <a:rPr lang="en-US"/>
            <a:t>PASSWORD</a:t>
          </a:r>
        </a:p>
      </dgm:t>
    </dgm:pt>
    <dgm:pt modelId="{62721AE4-C8E1-4A89-BD83-13E07CDFA55F}" type="parTrans" cxnId="{95A8D658-92F5-45E2-A052-E242231F84A2}">
      <dgm:prSet/>
      <dgm:spPr/>
      <dgm:t>
        <a:bodyPr/>
        <a:lstStyle/>
        <a:p>
          <a:endParaRPr lang="en-US"/>
        </a:p>
      </dgm:t>
    </dgm:pt>
    <dgm:pt modelId="{EDDED743-BFE2-4299-8441-4C752F93833B}" type="sibTrans" cxnId="{95A8D658-92F5-45E2-A052-E242231F84A2}">
      <dgm:prSet/>
      <dgm:spPr/>
      <dgm:t>
        <a:bodyPr/>
        <a:lstStyle/>
        <a:p>
          <a:endParaRPr lang="en-US"/>
        </a:p>
      </dgm:t>
    </dgm:pt>
    <dgm:pt modelId="{0E08735A-8D9C-4AEA-BAE5-D0D57D28795D}">
      <dgm:prSet phldrT="[Text]"/>
      <dgm:spPr/>
      <dgm:t>
        <a:bodyPr/>
        <a:lstStyle/>
        <a:p>
          <a:r>
            <a:rPr lang="en-US" dirty="0" smtClean="0"/>
            <a:t>USER</a:t>
          </a:r>
          <a:endParaRPr lang="en-US" dirty="0"/>
        </a:p>
      </dgm:t>
    </dgm:pt>
    <dgm:pt modelId="{31463B16-1A72-4125-8027-1DAA2DCBE099}" type="parTrans" cxnId="{C3310D9A-0CC6-4447-9D10-23CF3102D639}">
      <dgm:prSet/>
      <dgm:spPr/>
      <dgm:t>
        <a:bodyPr/>
        <a:lstStyle/>
        <a:p>
          <a:endParaRPr lang="en-US"/>
        </a:p>
      </dgm:t>
    </dgm:pt>
    <dgm:pt modelId="{8F25A1BF-D6C9-473E-9D84-0B7A7AC169DF}" type="sibTrans" cxnId="{C3310D9A-0CC6-4447-9D10-23CF3102D639}">
      <dgm:prSet/>
      <dgm:spPr/>
      <dgm:t>
        <a:bodyPr/>
        <a:lstStyle/>
        <a:p>
          <a:endParaRPr lang="en-US"/>
        </a:p>
      </dgm:t>
    </dgm:pt>
    <dgm:pt modelId="{BF3B50B5-2BC9-452A-A15A-5AC8C0374139}" type="pres">
      <dgm:prSet presAssocID="{07F5A2FC-6F0E-4C4E-A245-A9F4CCE5B99C}" presName="Name0" presStyleCnt="0">
        <dgm:presLayoutVars>
          <dgm:chMax val="4"/>
          <dgm:resizeHandles val="exact"/>
        </dgm:presLayoutVars>
      </dgm:prSet>
      <dgm:spPr/>
      <dgm:t>
        <a:bodyPr/>
        <a:lstStyle/>
        <a:p>
          <a:endParaRPr lang="en-US"/>
        </a:p>
      </dgm:t>
    </dgm:pt>
    <dgm:pt modelId="{B20036B2-5F6D-4241-BD52-4DFE417DEE6C}" type="pres">
      <dgm:prSet presAssocID="{07F5A2FC-6F0E-4C4E-A245-A9F4CCE5B99C}" presName="ellipse" presStyleLbl="trBgShp" presStyleIdx="0" presStyleCnt="1"/>
      <dgm:spPr>
        <a:solidFill>
          <a:schemeClr val="accent4">
            <a:lumMod val="20000"/>
            <a:lumOff val="80000"/>
            <a:alpha val="40000"/>
          </a:schemeClr>
        </a:solidFill>
      </dgm:spPr>
      <dgm:t>
        <a:bodyPr/>
        <a:lstStyle/>
        <a:p>
          <a:endParaRPr lang="en-US"/>
        </a:p>
      </dgm:t>
    </dgm:pt>
    <dgm:pt modelId="{D2D5016C-524A-467A-98DB-FE7E524D2733}" type="pres">
      <dgm:prSet presAssocID="{07F5A2FC-6F0E-4C4E-A245-A9F4CCE5B99C}" presName="arrow1" presStyleLbl="fgShp" presStyleIdx="0" presStyleCnt="1">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D92CBBAE-3B3D-47B4-BBED-2D5050A928EB}" type="pres">
      <dgm:prSet presAssocID="{07F5A2FC-6F0E-4C4E-A245-A9F4CCE5B99C}" presName="rectangle" presStyleLbl="revTx" presStyleIdx="0" presStyleCnt="1">
        <dgm:presLayoutVars>
          <dgm:bulletEnabled val="1"/>
        </dgm:presLayoutVars>
      </dgm:prSet>
      <dgm:spPr/>
      <dgm:t>
        <a:bodyPr/>
        <a:lstStyle/>
        <a:p>
          <a:endParaRPr lang="en-US"/>
        </a:p>
      </dgm:t>
    </dgm:pt>
    <dgm:pt modelId="{CCF2C551-45B9-473F-BD32-C09D3E9F5925}" type="pres">
      <dgm:prSet presAssocID="{844379FA-B710-4C79-BBF9-6B331E087BBD}" presName="item1" presStyleLbl="node1" presStyleIdx="0" presStyleCnt="3">
        <dgm:presLayoutVars>
          <dgm:bulletEnabled val="1"/>
        </dgm:presLayoutVars>
      </dgm:prSet>
      <dgm:spPr/>
      <dgm:t>
        <a:bodyPr/>
        <a:lstStyle/>
        <a:p>
          <a:endParaRPr lang="en-US"/>
        </a:p>
      </dgm:t>
    </dgm:pt>
    <dgm:pt modelId="{E10ADA6F-B663-49EF-A739-478F1493B427}" type="pres">
      <dgm:prSet presAssocID="{0CDFEC98-273C-428A-A213-F0CE95A1A38F}" presName="item2" presStyleLbl="node1" presStyleIdx="1" presStyleCnt="3">
        <dgm:presLayoutVars>
          <dgm:bulletEnabled val="1"/>
        </dgm:presLayoutVars>
      </dgm:prSet>
      <dgm:spPr/>
      <dgm:t>
        <a:bodyPr/>
        <a:lstStyle/>
        <a:p>
          <a:endParaRPr lang="en-US"/>
        </a:p>
      </dgm:t>
    </dgm:pt>
    <dgm:pt modelId="{FA8C4ED7-9D8D-45C3-96D3-328EE59F0011}" type="pres">
      <dgm:prSet presAssocID="{0E08735A-8D9C-4AEA-BAE5-D0D57D28795D}" presName="item3" presStyleLbl="node1" presStyleIdx="2" presStyleCnt="3">
        <dgm:presLayoutVars>
          <dgm:bulletEnabled val="1"/>
        </dgm:presLayoutVars>
      </dgm:prSet>
      <dgm:spPr/>
      <dgm:t>
        <a:bodyPr/>
        <a:lstStyle/>
        <a:p>
          <a:endParaRPr lang="en-US"/>
        </a:p>
      </dgm:t>
    </dgm:pt>
    <dgm:pt modelId="{56E5B23C-3083-433D-8A43-4D045A08E007}" type="pres">
      <dgm:prSet presAssocID="{07F5A2FC-6F0E-4C4E-A245-A9F4CCE5B99C}" presName="funnel" presStyleLbl="trAlignAcc1" presStyleIdx="0" presStyleCnt="1" custLinFactNeighborX="552" custLinFactNeighborY="-963">
        <dgm:style>
          <a:lnRef idx="0">
            <a:scrgbClr r="0" g="0" b="0"/>
          </a:lnRef>
          <a:fillRef idx="0">
            <a:scrgbClr r="0" g="0" b="0"/>
          </a:fillRef>
          <a:effectRef idx="0">
            <a:scrgbClr r="0" g="0" b="0"/>
          </a:effectRef>
          <a:fontRef idx="minor">
            <a:schemeClr val="accent4"/>
          </a:fontRef>
        </dgm:style>
      </dgm:prSet>
      <dgm:spPr>
        <a:noFill/>
        <a:ln w="9525" cap="flat" cmpd="sng" algn="ctr">
          <a:solidFill>
            <a:schemeClr val="accent4"/>
          </a:solidFill>
          <a:prstDash val="solid"/>
          <a:round/>
          <a:headEnd type="none" w="med" len="med"/>
          <a:tailEnd type="none" w="med" len="med"/>
        </a:ln>
      </dgm:spPr>
      <dgm:t>
        <a:bodyPr/>
        <a:lstStyle/>
        <a:p>
          <a:endParaRPr lang="en-US"/>
        </a:p>
      </dgm:t>
    </dgm:pt>
  </dgm:ptLst>
  <dgm:cxnLst>
    <dgm:cxn modelId="{62E18271-6239-47B1-B1D5-054209BE5BC9}" type="presOf" srcId="{07F5A2FC-6F0E-4C4E-A245-A9F4CCE5B99C}" destId="{BF3B50B5-2BC9-452A-A15A-5AC8C0374139}" srcOrd="0" destOrd="0" presId="urn:microsoft.com/office/officeart/2005/8/layout/funnel1"/>
    <dgm:cxn modelId="{A66403EC-C4FC-4721-B380-031BC1CAAE3F}" type="presOf" srcId="{0CDFEC98-273C-428A-A213-F0CE95A1A38F}" destId="{CCF2C551-45B9-473F-BD32-C09D3E9F5925}" srcOrd="0" destOrd="0" presId="urn:microsoft.com/office/officeart/2005/8/layout/funnel1"/>
    <dgm:cxn modelId="{02EF38A4-C61E-42D8-AABF-4D3E88FFF4AE}" type="presOf" srcId="{0E08735A-8D9C-4AEA-BAE5-D0D57D28795D}" destId="{D92CBBAE-3B3D-47B4-BBED-2D5050A928EB}" srcOrd="0" destOrd="0" presId="urn:microsoft.com/office/officeart/2005/8/layout/funnel1"/>
    <dgm:cxn modelId="{38774E6A-F005-4773-8549-35F3DC359D81}" type="presOf" srcId="{844379FA-B710-4C79-BBF9-6B331E087BBD}" destId="{E10ADA6F-B663-49EF-A739-478F1493B427}" srcOrd="0" destOrd="0" presId="urn:microsoft.com/office/officeart/2005/8/layout/funnel1"/>
    <dgm:cxn modelId="{D63B73E2-D226-412D-846C-534320DE9E5C}" srcId="{07F5A2FC-6F0E-4C4E-A245-A9F4CCE5B99C}" destId="{844379FA-B710-4C79-BBF9-6B331E087BBD}" srcOrd="1" destOrd="0" parTransId="{3469F073-8C0C-44AC-ABB9-0FC18B8BD774}" sibTransId="{8DA40026-54AD-4A3B-AECB-4A75080CE972}"/>
    <dgm:cxn modelId="{95A8D658-92F5-45E2-A052-E242231F84A2}" srcId="{07F5A2FC-6F0E-4C4E-A245-A9F4CCE5B99C}" destId="{0CDFEC98-273C-428A-A213-F0CE95A1A38F}" srcOrd="2" destOrd="0" parTransId="{62721AE4-C8E1-4A89-BD83-13E07CDFA55F}" sibTransId="{EDDED743-BFE2-4299-8441-4C752F93833B}"/>
    <dgm:cxn modelId="{2E4B47A4-12A6-4BAF-BE84-CBA85C1EC965}" type="presOf" srcId="{AFEABB01-1F9B-44FB-859F-EDD9534CADB0}" destId="{FA8C4ED7-9D8D-45C3-96D3-328EE59F0011}" srcOrd="0" destOrd="0" presId="urn:microsoft.com/office/officeart/2005/8/layout/funnel1"/>
    <dgm:cxn modelId="{C3310D9A-0CC6-4447-9D10-23CF3102D639}" srcId="{07F5A2FC-6F0E-4C4E-A245-A9F4CCE5B99C}" destId="{0E08735A-8D9C-4AEA-BAE5-D0D57D28795D}" srcOrd="3" destOrd="0" parTransId="{31463B16-1A72-4125-8027-1DAA2DCBE099}" sibTransId="{8F25A1BF-D6C9-473E-9D84-0B7A7AC169DF}"/>
    <dgm:cxn modelId="{50509996-176B-446D-843F-9077BFA1F957}" srcId="{07F5A2FC-6F0E-4C4E-A245-A9F4CCE5B99C}" destId="{AFEABB01-1F9B-44FB-859F-EDD9534CADB0}" srcOrd="0" destOrd="0" parTransId="{9ADBCF51-93EB-42CF-B69A-E31D82F5D5DC}" sibTransId="{4828A28B-3F30-4F06-B28A-055D93625F01}"/>
    <dgm:cxn modelId="{A47000CD-F874-4617-8D48-0BE1533D5FC6}" type="presParOf" srcId="{BF3B50B5-2BC9-452A-A15A-5AC8C0374139}" destId="{B20036B2-5F6D-4241-BD52-4DFE417DEE6C}" srcOrd="0" destOrd="0" presId="urn:microsoft.com/office/officeart/2005/8/layout/funnel1"/>
    <dgm:cxn modelId="{748D0638-89BC-4605-8229-EE5814580B3C}" type="presParOf" srcId="{BF3B50B5-2BC9-452A-A15A-5AC8C0374139}" destId="{D2D5016C-524A-467A-98DB-FE7E524D2733}" srcOrd="1" destOrd="0" presId="urn:microsoft.com/office/officeart/2005/8/layout/funnel1"/>
    <dgm:cxn modelId="{93F87A94-70BB-4203-9BB0-C917B10F9CBA}" type="presParOf" srcId="{BF3B50B5-2BC9-452A-A15A-5AC8C0374139}" destId="{D92CBBAE-3B3D-47B4-BBED-2D5050A928EB}" srcOrd="2" destOrd="0" presId="urn:microsoft.com/office/officeart/2005/8/layout/funnel1"/>
    <dgm:cxn modelId="{52940E7D-AB03-44D2-90EB-AA431DBB3A64}" type="presParOf" srcId="{BF3B50B5-2BC9-452A-A15A-5AC8C0374139}" destId="{CCF2C551-45B9-473F-BD32-C09D3E9F5925}" srcOrd="3" destOrd="0" presId="urn:microsoft.com/office/officeart/2005/8/layout/funnel1"/>
    <dgm:cxn modelId="{1B0927EE-3C17-4474-BB2A-A0CE7BA550B2}" type="presParOf" srcId="{BF3B50B5-2BC9-452A-A15A-5AC8C0374139}" destId="{E10ADA6F-B663-49EF-A739-478F1493B427}" srcOrd="4" destOrd="0" presId="urn:microsoft.com/office/officeart/2005/8/layout/funnel1"/>
    <dgm:cxn modelId="{21FC0F1E-0EBC-4936-A950-E29E8587857F}" type="presParOf" srcId="{BF3B50B5-2BC9-452A-A15A-5AC8C0374139}" destId="{FA8C4ED7-9D8D-45C3-96D3-328EE59F0011}" srcOrd="5" destOrd="0" presId="urn:microsoft.com/office/officeart/2005/8/layout/funnel1"/>
    <dgm:cxn modelId="{B8EA8E74-B621-4126-B227-1490B7F29EC1}" type="presParOf" srcId="{BF3B50B5-2BC9-452A-A15A-5AC8C0374139}" destId="{56E5B23C-3083-433D-8A43-4D045A08E007}" srcOrd="6"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036B2-5F6D-4241-BD52-4DFE417DEE6C}">
      <dsp:nvSpPr>
        <dsp:cNvPr id="0" name=""/>
        <dsp:cNvSpPr/>
      </dsp:nvSpPr>
      <dsp:spPr>
        <a:xfrm>
          <a:off x="1106560" y="183378"/>
          <a:ext cx="3639365" cy="1263903"/>
        </a:xfrm>
        <a:prstGeom prst="ellipse">
          <a:avLst/>
        </a:prstGeom>
        <a:solidFill>
          <a:schemeClr val="accent4">
            <a:lumMod val="20000"/>
            <a:lumOff val="80000"/>
            <a:alpha val="40000"/>
          </a:schemeClr>
        </a:solidFill>
        <a:ln>
          <a:noFill/>
        </a:ln>
        <a:effectLst/>
      </dsp:spPr>
      <dsp:style>
        <a:lnRef idx="0">
          <a:scrgbClr r="0" g="0" b="0"/>
        </a:lnRef>
        <a:fillRef idx="1">
          <a:scrgbClr r="0" g="0" b="0"/>
        </a:fillRef>
        <a:effectRef idx="0">
          <a:scrgbClr r="0" g="0" b="0"/>
        </a:effectRef>
        <a:fontRef idx="minor"/>
      </dsp:style>
    </dsp:sp>
    <dsp:sp modelId="{D2D5016C-524A-467A-98DB-FE7E524D2733}">
      <dsp:nvSpPr>
        <dsp:cNvPr id="0" name=""/>
        <dsp:cNvSpPr/>
      </dsp:nvSpPr>
      <dsp:spPr>
        <a:xfrm>
          <a:off x="2579233" y="3278250"/>
          <a:ext cx="705303" cy="451394"/>
        </a:xfrm>
        <a:prstGeom prst="downArrow">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sp>
    <dsp:sp modelId="{D92CBBAE-3B3D-47B4-BBED-2D5050A928EB}">
      <dsp:nvSpPr>
        <dsp:cNvPr id="0" name=""/>
        <dsp:cNvSpPr/>
      </dsp:nvSpPr>
      <dsp:spPr>
        <a:xfrm>
          <a:off x="1239157" y="3639365"/>
          <a:ext cx="3385456" cy="8463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a:t>ADMIN</a:t>
          </a:r>
        </a:p>
      </dsp:txBody>
      <dsp:txXfrm>
        <a:off x="1239157" y="3639365"/>
        <a:ext cx="3385456" cy="846364"/>
      </dsp:txXfrm>
    </dsp:sp>
    <dsp:sp modelId="{CCF2C551-45B9-473F-BD32-C09D3E9F5925}">
      <dsp:nvSpPr>
        <dsp:cNvPr id="0" name=""/>
        <dsp:cNvSpPr/>
      </dsp:nvSpPr>
      <dsp:spPr>
        <a:xfrm>
          <a:off x="2429709" y="1544896"/>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t>PASSWORD</a:t>
          </a:r>
        </a:p>
      </dsp:txBody>
      <dsp:txXfrm>
        <a:off x="2615630" y="1730817"/>
        <a:ext cx="897704" cy="897704"/>
      </dsp:txXfrm>
    </dsp:sp>
    <dsp:sp modelId="{E10ADA6F-B663-49EF-A739-478F1493B427}">
      <dsp:nvSpPr>
        <dsp:cNvPr id="0" name=""/>
        <dsp:cNvSpPr/>
      </dsp:nvSpPr>
      <dsp:spPr>
        <a:xfrm>
          <a:off x="1521278" y="592454"/>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NAME</a:t>
          </a:r>
        </a:p>
      </dsp:txBody>
      <dsp:txXfrm>
        <a:off x="1707199" y="778375"/>
        <a:ext cx="897704" cy="897704"/>
      </dsp:txXfrm>
    </dsp:sp>
    <dsp:sp modelId="{FA8C4ED7-9D8D-45C3-96D3-328EE59F0011}">
      <dsp:nvSpPr>
        <dsp:cNvPr id="0" name=""/>
        <dsp:cNvSpPr/>
      </dsp:nvSpPr>
      <dsp:spPr>
        <a:xfrm>
          <a:off x="2819036" y="285506"/>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E-MALE </a:t>
          </a:r>
        </a:p>
        <a:p>
          <a:pPr lvl="0" algn="ctr" defTabSz="488950">
            <a:lnSpc>
              <a:spcPct val="90000"/>
            </a:lnSpc>
            <a:spcBef>
              <a:spcPct val="0"/>
            </a:spcBef>
            <a:spcAft>
              <a:spcPct val="35000"/>
            </a:spcAft>
          </a:pPr>
          <a:r>
            <a:rPr lang="en-US" sz="1100" kern="1200" dirty="0"/>
            <a:t>ID</a:t>
          </a:r>
        </a:p>
      </dsp:txBody>
      <dsp:txXfrm>
        <a:off x="3004957" y="471427"/>
        <a:ext cx="897704" cy="897704"/>
      </dsp:txXfrm>
    </dsp:sp>
    <dsp:sp modelId="{56E5B23C-3083-433D-8A43-4D045A08E007}">
      <dsp:nvSpPr>
        <dsp:cNvPr id="0" name=""/>
        <dsp:cNvSpPr/>
      </dsp:nvSpPr>
      <dsp:spPr>
        <a:xfrm>
          <a:off x="978838" y="0"/>
          <a:ext cx="3949699" cy="3159759"/>
        </a:xfrm>
        <a:prstGeom prst="funnel">
          <a:avLst/>
        </a:prstGeom>
        <a:noFill/>
        <a:ln w="9525" cap="flat" cmpd="sng" algn="ctr">
          <a:solidFill>
            <a:schemeClr val="accent4"/>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accent4"/>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036B2-5F6D-4241-BD52-4DFE417DEE6C}">
      <dsp:nvSpPr>
        <dsp:cNvPr id="0" name=""/>
        <dsp:cNvSpPr/>
      </dsp:nvSpPr>
      <dsp:spPr>
        <a:xfrm>
          <a:off x="1106560" y="183378"/>
          <a:ext cx="3639365" cy="1263903"/>
        </a:xfrm>
        <a:prstGeom prst="ellipse">
          <a:avLst/>
        </a:prstGeom>
        <a:solidFill>
          <a:schemeClr val="accent4">
            <a:lumMod val="20000"/>
            <a:lumOff val="80000"/>
            <a:alpha val="40000"/>
          </a:schemeClr>
        </a:solidFill>
        <a:ln>
          <a:noFill/>
        </a:ln>
        <a:effectLst/>
      </dsp:spPr>
      <dsp:style>
        <a:lnRef idx="0">
          <a:scrgbClr r="0" g="0" b="0"/>
        </a:lnRef>
        <a:fillRef idx="1">
          <a:scrgbClr r="0" g="0" b="0"/>
        </a:fillRef>
        <a:effectRef idx="0">
          <a:scrgbClr r="0" g="0" b="0"/>
        </a:effectRef>
        <a:fontRef idx="minor"/>
      </dsp:style>
    </dsp:sp>
    <dsp:sp modelId="{D2D5016C-524A-467A-98DB-FE7E524D2733}">
      <dsp:nvSpPr>
        <dsp:cNvPr id="0" name=""/>
        <dsp:cNvSpPr/>
      </dsp:nvSpPr>
      <dsp:spPr>
        <a:xfrm>
          <a:off x="2579233" y="3278250"/>
          <a:ext cx="705303" cy="451394"/>
        </a:xfrm>
        <a:prstGeom prst="downArrow">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sp>
    <dsp:sp modelId="{D92CBBAE-3B3D-47B4-BBED-2D5050A928EB}">
      <dsp:nvSpPr>
        <dsp:cNvPr id="0" name=""/>
        <dsp:cNvSpPr/>
      </dsp:nvSpPr>
      <dsp:spPr>
        <a:xfrm>
          <a:off x="1239157" y="3639365"/>
          <a:ext cx="3385456" cy="8463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USER</a:t>
          </a:r>
          <a:endParaRPr lang="en-US" sz="3000" kern="1200" dirty="0"/>
        </a:p>
      </dsp:txBody>
      <dsp:txXfrm>
        <a:off x="1239157" y="3639365"/>
        <a:ext cx="3385456" cy="846364"/>
      </dsp:txXfrm>
    </dsp:sp>
    <dsp:sp modelId="{CCF2C551-45B9-473F-BD32-C09D3E9F5925}">
      <dsp:nvSpPr>
        <dsp:cNvPr id="0" name=""/>
        <dsp:cNvSpPr/>
      </dsp:nvSpPr>
      <dsp:spPr>
        <a:xfrm>
          <a:off x="2429709" y="1544896"/>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t>PASSWORD</a:t>
          </a:r>
        </a:p>
      </dsp:txBody>
      <dsp:txXfrm>
        <a:off x="2615630" y="1730817"/>
        <a:ext cx="897704" cy="897704"/>
      </dsp:txXfrm>
    </dsp:sp>
    <dsp:sp modelId="{E10ADA6F-B663-49EF-A739-478F1493B427}">
      <dsp:nvSpPr>
        <dsp:cNvPr id="0" name=""/>
        <dsp:cNvSpPr/>
      </dsp:nvSpPr>
      <dsp:spPr>
        <a:xfrm>
          <a:off x="1521278" y="592454"/>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NAME</a:t>
          </a:r>
        </a:p>
      </dsp:txBody>
      <dsp:txXfrm>
        <a:off x="1707199" y="778375"/>
        <a:ext cx="897704" cy="897704"/>
      </dsp:txXfrm>
    </dsp:sp>
    <dsp:sp modelId="{FA8C4ED7-9D8D-45C3-96D3-328EE59F0011}">
      <dsp:nvSpPr>
        <dsp:cNvPr id="0" name=""/>
        <dsp:cNvSpPr/>
      </dsp:nvSpPr>
      <dsp:spPr>
        <a:xfrm>
          <a:off x="2819036" y="285506"/>
          <a:ext cx="1269546" cy="1269546"/>
        </a:xfrm>
        <a:prstGeom prst="ellipse">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a:scene3d>
          <a:camera prst="orthographicFront"/>
          <a:lightRig rig="flat" dir="t"/>
        </a:scene3d>
        <a:sp3d/>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E-MALE </a:t>
          </a:r>
        </a:p>
        <a:p>
          <a:pPr lvl="0" algn="ctr" defTabSz="488950">
            <a:lnSpc>
              <a:spcPct val="90000"/>
            </a:lnSpc>
            <a:spcBef>
              <a:spcPct val="0"/>
            </a:spcBef>
            <a:spcAft>
              <a:spcPct val="35000"/>
            </a:spcAft>
          </a:pPr>
          <a:r>
            <a:rPr lang="en-US" sz="1100" kern="1200" dirty="0"/>
            <a:t>ID</a:t>
          </a:r>
        </a:p>
      </dsp:txBody>
      <dsp:txXfrm>
        <a:off x="3004957" y="471427"/>
        <a:ext cx="897704" cy="897704"/>
      </dsp:txXfrm>
    </dsp:sp>
    <dsp:sp modelId="{56E5B23C-3083-433D-8A43-4D045A08E007}">
      <dsp:nvSpPr>
        <dsp:cNvPr id="0" name=""/>
        <dsp:cNvSpPr/>
      </dsp:nvSpPr>
      <dsp:spPr>
        <a:xfrm>
          <a:off x="978838" y="0"/>
          <a:ext cx="3949699" cy="3159759"/>
        </a:xfrm>
        <a:prstGeom prst="funnel">
          <a:avLst/>
        </a:prstGeom>
        <a:noFill/>
        <a:ln w="9525" cap="flat" cmpd="sng" algn="ctr">
          <a:solidFill>
            <a:schemeClr val="accent4"/>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accent4"/>
        </a:fontRef>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7E3961-5613-64C6-63C3-6085D0CDAE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06D1F08-FF42-95F6-3130-AE63E560487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D26A2A-0A96-0647-84E5-C82F2EFD9474}" type="datetimeFigureOut">
              <a:rPr lang="en-US" smtClean="0"/>
              <a:t>4/27/2024</a:t>
            </a:fld>
            <a:endParaRPr lang="en-US" dirty="0"/>
          </a:p>
        </p:txBody>
      </p:sp>
      <p:sp>
        <p:nvSpPr>
          <p:cNvPr id="4" name="Footer Placeholder 3">
            <a:extLst>
              <a:ext uri="{FF2B5EF4-FFF2-40B4-BE49-F238E27FC236}">
                <a16:creationId xmlns:a16="http://schemas.microsoft.com/office/drawing/2014/main" id="{4CD5B35B-A046-EC3C-A80E-3D9D12C149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202DDE3-703C-8B4C-9506-EC0A39AACD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8DC1D1-B6C2-C644-8BF1-C34DBFFE1C78}" type="slidenum">
              <a:rPr lang="en-US" smtClean="0"/>
              <a:t>‹#›</a:t>
            </a:fld>
            <a:endParaRPr lang="en-US" dirty="0"/>
          </a:p>
        </p:txBody>
      </p:sp>
    </p:spTree>
    <p:extLst>
      <p:ext uri="{BB962C8B-B14F-4D97-AF65-F5344CB8AC3E}">
        <p14:creationId xmlns:p14="http://schemas.microsoft.com/office/powerpoint/2010/main" val="933479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ED2950FC-64C0-50D7-5101-884A13ED2F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9" name="Slide Image Placeholder 8">
            <a:extLst>
              <a:ext uri="{FF2B5EF4-FFF2-40B4-BE49-F238E27FC236}">
                <a16:creationId xmlns:a16="http://schemas.microsoft.com/office/drawing/2014/main" id="{CEA88831-A930-596B-0685-672024BE2711}"/>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a:extLst>
              <a:ext uri="{FF2B5EF4-FFF2-40B4-BE49-F238E27FC236}">
                <a16:creationId xmlns:a16="http://schemas.microsoft.com/office/drawing/2014/main" id="{2A3FD0A0-F4FB-BC20-358F-C4F179AA8980}"/>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11" name="Date Placeholder 10">
            <a:extLst>
              <a:ext uri="{FF2B5EF4-FFF2-40B4-BE49-F238E27FC236}">
                <a16:creationId xmlns:a16="http://schemas.microsoft.com/office/drawing/2014/main" id="{2D389891-233D-6282-224F-6B8EC0182D20}"/>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61DD8-56E8-44DB-8D68-9188DEA50502}" type="datetimeFigureOut">
              <a:rPr lang="en-US" smtClean="0"/>
              <a:t>4/27/2024</a:t>
            </a:fld>
            <a:endParaRPr lang="en-US"/>
          </a:p>
        </p:txBody>
      </p:sp>
      <p:sp>
        <p:nvSpPr>
          <p:cNvPr id="12" name="Notes Placeholder 11">
            <a:extLst>
              <a:ext uri="{FF2B5EF4-FFF2-40B4-BE49-F238E27FC236}">
                <a16:creationId xmlns:a16="http://schemas.microsoft.com/office/drawing/2014/main" id="{F2A2D99A-04B6-3AD9-B6DA-EEE29FB0DDFD}"/>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a:extLst>
              <a:ext uri="{FF2B5EF4-FFF2-40B4-BE49-F238E27FC236}">
                <a16:creationId xmlns:a16="http://schemas.microsoft.com/office/drawing/2014/main" id="{AEF4F81C-C1F0-7738-A271-96AF417D7F89}"/>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84C781-2765-427A-A960-385CE0D0CAB9}" type="slidenum">
              <a:rPr lang="en-US" smtClean="0"/>
              <a:t>‹#›</a:t>
            </a:fld>
            <a:endParaRPr lang="en-US"/>
          </a:p>
        </p:txBody>
      </p:sp>
    </p:spTree>
    <p:extLst>
      <p:ext uri="{BB962C8B-B14F-4D97-AF65-F5344CB8AC3E}">
        <p14:creationId xmlns:p14="http://schemas.microsoft.com/office/powerpoint/2010/main" val="422665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2</a:t>
            </a:fld>
            <a:endParaRPr lang="en-US" altLang="zh-CN" noProof="0" dirty="0"/>
          </a:p>
        </p:txBody>
      </p:sp>
    </p:spTree>
    <p:extLst>
      <p:ext uri="{BB962C8B-B14F-4D97-AF65-F5344CB8AC3E}">
        <p14:creationId xmlns:p14="http://schemas.microsoft.com/office/powerpoint/2010/main" val="2769030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C2501B-DEA6-190E-3633-E32F635B7CE1}"/>
              </a:ext>
            </a:extLst>
          </p:cNvPr>
          <p:cNvSpPr>
            <a:spLocks noGrp="1"/>
          </p:cNvSpPr>
          <p:nvPr>
            <p:ph type="title"/>
          </p:nvPr>
        </p:nvSpPr>
        <p:spPr>
          <a:xfrm>
            <a:off x="1484764" y="1986926"/>
            <a:ext cx="5257793" cy="2057441"/>
          </a:xfrm>
        </p:spPr>
        <p:txBody>
          <a:bodyPr>
            <a:noAutofit/>
          </a:bodyPr>
          <a:lstStyle/>
          <a:p>
            <a:r>
              <a:rPr lang="en-US" noProof="0" dirty="0"/>
              <a:t>Click to edit Master title style</a:t>
            </a:r>
          </a:p>
        </p:txBody>
      </p:sp>
      <p:cxnSp>
        <p:nvCxnSpPr>
          <p:cNvPr id="24" name="Straight Connector 2">
            <a:extLst>
              <a:ext uri="{FF2B5EF4-FFF2-40B4-BE49-F238E27FC236}">
                <a16:creationId xmlns:a16="http://schemas.microsoft.com/office/drawing/2014/main" id="{F1FCCFDB-D985-4322-AC87-F69214893708}"/>
              </a:ext>
            </a:extLst>
          </p:cNvPr>
          <p:cNvCxnSpPr/>
          <p:nvPr userDrawn="1"/>
        </p:nvCxnSpPr>
        <p:spPr>
          <a:xfrm>
            <a:off x="1509005" y="4172084"/>
            <a:ext cx="0" cy="760288"/>
          </a:xfrm>
          <a:prstGeom prst="line">
            <a:avLst/>
          </a:prstGeom>
          <a:noFill/>
          <a:ln w="19050" cap="flat" cmpd="sng" algn="ctr">
            <a:solidFill>
              <a:srgbClr val="D84400"/>
            </a:solidFill>
            <a:prstDash val="solid"/>
            <a:miter lim="800000"/>
          </a:ln>
          <a:effectLst/>
        </p:spPr>
      </p:cxnSp>
      <p:sp>
        <p:nvSpPr>
          <p:cNvPr id="27" name="Content placeholder 47" descr="Click icon to add picture">
            <a:extLst>
              <a:ext uri="{FF2B5EF4-FFF2-40B4-BE49-F238E27FC236}">
                <a16:creationId xmlns:a16="http://schemas.microsoft.com/office/drawing/2014/main" id="{EA8265B5-83C5-4AE9-88AB-3F2443B57F00}"/>
              </a:ext>
            </a:extLst>
          </p:cNvPr>
          <p:cNvSpPr>
            <a:spLocks noGrp="1"/>
          </p:cNvSpPr>
          <p:nvPr>
            <p:ph type="body" sz="quarter" idx="28" hasCustomPrompt="1"/>
          </p:nvPr>
        </p:nvSpPr>
        <p:spPr>
          <a:xfrm>
            <a:off x="1601366" y="4172084"/>
            <a:ext cx="1570612" cy="760288"/>
          </a:xfrm>
          <a:prstGeom prst="rect">
            <a:avLst/>
          </a:prstGeom>
        </p:spPr>
        <p:txBody>
          <a:bodyPr>
            <a:noAutofit/>
          </a:bodyPr>
          <a:lstStyle>
            <a:lvl1pPr marL="0" indent="0">
              <a:lnSpc>
                <a:spcPct val="100000"/>
              </a:lnSpc>
              <a:buNone/>
              <a:defRPr sz="1800" b="0">
                <a:solidFill>
                  <a:schemeClr val="accent6"/>
                </a:solidFill>
              </a:defRPr>
            </a:lvl1pPr>
            <a:lvl2pPr>
              <a:defRPr sz="1000"/>
            </a:lvl2pPr>
            <a:lvl3pPr>
              <a:defRPr sz="900"/>
            </a:lvl3pPr>
            <a:lvl4pPr>
              <a:defRPr sz="800"/>
            </a:lvl4pPr>
            <a:lvl5pPr>
              <a:defRPr sz="800"/>
            </a:lvl5pPr>
          </a:lstStyle>
          <a:p>
            <a:pPr lvl="0"/>
            <a:r>
              <a:rPr lang="en-US" altLang="zh-CN" noProof="0"/>
              <a:t>Click to edit Master title style </a:t>
            </a:r>
          </a:p>
        </p:txBody>
      </p:sp>
      <p:sp>
        <p:nvSpPr>
          <p:cNvPr id="47" name="Content placeholder 47">
            <a:extLst>
              <a:ext uri="{FF2B5EF4-FFF2-40B4-BE49-F238E27FC236}">
                <a16:creationId xmlns:a16="http://schemas.microsoft.com/office/drawing/2014/main" id="{0FFAAB58-ABE4-41AC-B94E-432936CE0301}"/>
              </a:ext>
            </a:extLst>
          </p:cNvPr>
          <p:cNvSpPr>
            <a:spLocks noGrp="1"/>
          </p:cNvSpPr>
          <p:nvPr>
            <p:ph type="pic" sz="quarter" idx="47" hasCustomPrompt="1"/>
          </p:nvPr>
        </p:nvSpPr>
        <p:spPr>
          <a:xfrm>
            <a:off x="6742557" y="821836"/>
            <a:ext cx="4405503" cy="5066346"/>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a:solidFill>
                  <a:schemeClr val="accent6"/>
                </a:solidFill>
              </a:defRPr>
            </a:lvl1pPr>
          </a:lstStyle>
          <a:p>
            <a:r>
              <a:rPr lang="en-US" altLang="zh-CN" noProof="0" dirty="0"/>
              <a:t>Click icon to add picture≈≈</a:t>
            </a:r>
          </a:p>
        </p:txBody>
      </p:sp>
      <p:sp>
        <p:nvSpPr>
          <p:cNvPr id="9" name="Freeform: Shape 11">
            <a:extLst>
              <a:ext uri="{FF2B5EF4-FFF2-40B4-BE49-F238E27FC236}">
                <a16:creationId xmlns:a16="http://schemas.microsoft.com/office/drawing/2014/main" id="{9ECA281C-F2CB-AE9D-DCD6-F94D3FEE2E67}"/>
              </a:ext>
            </a:extLst>
          </p:cNvPr>
          <p:cNvSpPr/>
          <p:nvPr userDrawn="1"/>
        </p:nvSpPr>
        <p:spPr>
          <a:xfrm>
            <a:off x="7441324" y="5568778"/>
            <a:ext cx="829927" cy="949454"/>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Tree>
    <p:extLst>
      <p:ext uri="{BB962C8B-B14F-4D97-AF65-F5344CB8AC3E}">
        <p14:creationId xmlns:p14="http://schemas.microsoft.com/office/powerpoint/2010/main" val="34966495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extLst mod="1">
    <p:ext uri="{DCECCB84-F9BA-43D5-87BE-67443E8EF086}">
      <p15:sldGuideLst xmlns:p15="http://schemas.microsoft.com/office/powerpoint/2012/main">
        <p15:guide id="1" pos="528">
          <p15:clr>
            <a:srgbClr val="FBAE40"/>
          </p15:clr>
        </p15:guide>
        <p15:guide id="2" orient="horz" pos="5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Column with Icons">
    <p:spTree>
      <p:nvGrpSpPr>
        <p:cNvPr id="1" name=""/>
        <p:cNvGrpSpPr/>
        <p:nvPr/>
      </p:nvGrpSpPr>
      <p:grpSpPr>
        <a:xfrm>
          <a:off x="0" y="0"/>
          <a:ext cx="0" cy="0"/>
          <a:chOff x="0" y="0"/>
          <a:chExt cx="0" cy="0"/>
        </a:xfrm>
      </p:grpSpPr>
      <p:sp>
        <p:nvSpPr>
          <p:cNvPr id="4" name="Freeform: Shape 6">
            <a:extLst>
              <a:ext uri="{FF2B5EF4-FFF2-40B4-BE49-F238E27FC236}">
                <a16:creationId xmlns:a16="http://schemas.microsoft.com/office/drawing/2014/main" id="{A533F602-EEC9-45F6-8223-8C8F4914919D}"/>
              </a:ext>
            </a:extLst>
          </p:cNvPr>
          <p:cNvSpPr/>
          <p:nvPr userDrawn="1"/>
        </p:nvSpPr>
        <p:spPr>
          <a:xfrm>
            <a:off x="2121636" y="2070606"/>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5" name="Freeform: Shape 7">
            <a:extLst>
              <a:ext uri="{FF2B5EF4-FFF2-40B4-BE49-F238E27FC236}">
                <a16:creationId xmlns:a16="http://schemas.microsoft.com/office/drawing/2014/main" id="{08F73F8C-5CF8-4470-AE2B-8E6D7952FF3E}"/>
              </a:ext>
            </a:extLst>
          </p:cNvPr>
          <p:cNvSpPr/>
          <p:nvPr userDrawn="1"/>
        </p:nvSpPr>
        <p:spPr>
          <a:xfrm>
            <a:off x="4174867" y="207344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6" name="Freeform: Shape 8">
            <a:extLst>
              <a:ext uri="{FF2B5EF4-FFF2-40B4-BE49-F238E27FC236}">
                <a16:creationId xmlns:a16="http://schemas.microsoft.com/office/drawing/2014/main" id="{1299AD72-44AB-4D37-ABBB-9E295508DDB5}"/>
              </a:ext>
            </a:extLst>
          </p:cNvPr>
          <p:cNvSpPr/>
          <p:nvPr userDrawn="1"/>
        </p:nvSpPr>
        <p:spPr>
          <a:xfrm>
            <a:off x="6308379" y="206452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7" name="Freeform: Shape 9">
            <a:extLst>
              <a:ext uri="{FF2B5EF4-FFF2-40B4-BE49-F238E27FC236}">
                <a16:creationId xmlns:a16="http://schemas.microsoft.com/office/drawing/2014/main" id="{834981F1-A16D-4CA2-8001-0D2A65539268}"/>
              </a:ext>
            </a:extLst>
          </p:cNvPr>
          <p:cNvSpPr/>
          <p:nvPr userDrawn="1"/>
        </p:nvSpPr>
        <p:spPr>
          <a:xfrm>
            <a:off x="8407152" y="206898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31" name="Content placeholder 47" descr="Click icon to add picture">
            <a:extLst>
              <a:ext uri="{FF2B5EF4-FFF2-40B4-BE49-F238E27FC236}">
                <a16:creationId xmlns:a16="http://schemas.microsoft.com/office/drawing/2014/main" id="{7AA46292-B7E4-4DB5-85D0-C4F19D66F86C}"/>
              </a:ext>
            </a:extLst>
          </p:cNvPr>
          <p:cNvSpPr>
            <a:spLocks noGrp="1"/>
          </p:cNvSpPr>
          <p:nvPr>
            <p:ph type="body" sz="quarter" idx="27" hasCustomPrompt="1"/>
          </p:nvPr>
        </p:nvSpPr>
        <p:spPr>
          <a:xfrm>
            <a:off x="821770"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2" name="Content placeholder 47">
            <a:extLst>
              <a:ext uri="{FF2B5EF4-FFF2-40B4-BE49-F238E27FC236}">
                <a16:creationId xmlns:a16="http://schemas.microsoft.com/office/drawing/2014/main" id="{382E7D57-1A1A-432F-AEA9-9730DEE1572B}"/>
              </a:ext>
            </a:extLst>
          </p:cNvPr>
          <p:cNvSpPr>
            <a:spLocks noGrp="1"/>
          </p:cNvSpPr>
          <p:nvPr>
            <p:ph type="body" sz="quarter" idx="28" hasCustomPrompt="1"/>
          </p:nvPr>
        </p:nvSpPr>
        <p:spPr>
          <a:xfrm>
            <a:off x="912627"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3" name="Content placeholder 47" descr="Click icon to add picture">
            <a:extLst>
              <a:ext uri="{FF2B5EF4-FFF2-40B4-BE49-F238E27FC236}">
                <a16:creationId xmlns:a16="http://schemas.microsoft.com/office/drawing/2014/main" id="{E51F0384-440E-45B9-91E7-78CA13DE0B98}"/>
              </a:ext>
            </a:extLst>
          </p:cNvPr>
          <p:cNvSpPr>
            <a:spLocks noGrp="1"/>
          </p:cNvSpPr>
          <p:nvPr>
            <p:ph type="body" sz="quarter" idx="49" hasCustomPrompt="1"/>
          </p:nvPr>
        </p:nvSpPr>
        <p:spPr>
          <a:xfrm>
            <a:off x="2888314"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4" name="Content placeholder 47">
            <a:extLst>
              <a:ext uri="{FF2B5EF4-FFF2-40B4-BE49-F238E27FC236}">
                <a16:creationId xmlns:a16="http://schemas.microsoft.com/office/drawing/2014/main" id="{35EAE525-3692-40E8-894E-B19171FF64F6}"/>
              </a:ext>
            </a:extLst>
          </p:cNvPr>
          <p:cNvSpPr>
            <a:spLocks noGrp="1"/>
          </p:cNvSpPr>
          <p:nvPr>
            <p:ph type="body" sz="quarter" idx="50" hasCustomPrompt="1"/>
          </p:nvPr>
        </p:nvSpPr>
        <p:spPr>
          <a:xfrm>
            <a:off x="2979171"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5" name="Content placeholder 47" descr="Click icon to add picture">
            <a:extLst>
              <a:ext uri="{FF2B5EF4-FFF2-40B4-BE49-F238E27FC236}">
                <a16:creationId xmlns:a16="http://schemas.microsoft.com/office/drawing/2014/main" id="{847DC539-F391-4470-96EB-486AB02DADBB}"/>
              </a:ext>
            </a:extLst>
          </p:cNvPr>
          <p:cNvSpPr>
            <a:spLocks noGrp="1"/>
          </p:cNvSpPr>
          <p:nvPr>
            <p:ph type="body" sz="quarter" idx="51" hasCustomPrompt="1"/>
          </p:nvPr>
        </p:nvSpPr>
        <p:spPr>
          <a:xfrm>
            <a:off x="5073898"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6" name="Content placeholder 47">
            <a:extLst>
              <a:ext uri="{FF2B5EF4-FFF2-40B4-BE49-F238E27FC236}">
                <a16:creationId xmlns:a16="http://schemas.microsoft.com/office/drawing/2014/main" id="{50988645-D146-4AFE-B87D-279279577176}"/>
              </a:ext>
            </a:extLst>
          </p:cNvPr>
          <p:cNvSpPr>
            <a:spLocks noGrp="1"/>
          </p:cNvSpPr>
          <p:nvPr>
            <p:ph type="body" sz="quarter" idx="52" hasCustomPrompt="1"/>
          </p:nvPr>
        </p:nvSpPr>
        <p:spPr>
          <a:xfrm>
            <a:off x="5164755"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7" name="Content placeholder 47" descr="Click icon to add picture">
            <a:extLst>
              <a:ext uri="{FF2B5EF4-FFF2-40B4-BE49-F238E27FC236}">
                <a16:creationId xmlns:a16="http://schemas.microsoft.com/office/drawing/2014/main" id="{6712E8AC-14E0-42CC-8037-7C1D0E044B61}"/>
              </a:ext>
            </a:extLst>
          </p:cNvPr>
          <p:cNvSpPr>
            <a:spLocks noGrp="1"/>
          </p:cNvSpPr>
          <p:nvPr>
            <p:ph type="body" sz="quarter" idx="53" hasCustomPrompt="1"/>
          </p:nvPr>
        </p:nvSpPr>
        <p:spPr>
          <a:xfrm>
            <a:off x="7259482"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8" name="Content placeholder 47">
            <a:extLst>
              <a:ext uri="{FF2B5EF4-FFF2-40B4-BE49-F238E27FC236}">
                <a16:creationId xmlns:a16="http://schemas.microsoft.com/office/drawing/2014/main" id="{C68DF822-6F14-4839-BD33-6874C8136EE0}"/>
              </a:ext>
            </a:extLst>
          </p:cNvPr>
          <p:cNvSpPr>
            <a:spLocks noGrp="1"/>
          </p:cNvSpPr>
          <p:nvPr>
            <p:ph type="body" sz="quarter" idx="54" hasCustomPrompt="1"/>
          </p:nvPr>
        </p:nvSpPr>
        <p:spPr>
          <a:xfrm>
            <a:off x="7350339"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9" name="Content placeholder 47" descr="Click icon to add picture">
            <a:extLst>
              <a:ext uri="{FF2B5EF4-FFF2-40B4-BE49-F238E27FC236}">
                <a16:creationId xmlns:a16="http://schemas.microsoft.com/office/drawing/2014/main" id="{2D1F75C7-DA21-4400-B066-F38190B4F520}"/>
              </a:ext>
            </a:extLst>
          </p:cNvPr>
          <p:cNvSpPr>
            <a:spLocks noGrp="1"/>
          </p:cNvSpPr>
          <p:nvPr>
            <p:ph type="body" sz="quarter" idx="55" hasCustomPrompt="1"/>
          </p:nvPr>
        </p:nvSpPr>
        <p:spPr>
          <a:xfrm>
            <a:off x="9445066"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F7CF6BF0-A40D-4F18-B9DF-D9C4106065D2}"/>
              </a:ext>
            </a:extLst>
          </p:cNvPr>
          <p:cNvSpPr>
            <a:spLocks noGrp="1"/>
          </p:cNvSpPr>
          <p:nvPr>
            <p:ph type="body" sz="quarter" idx="56" hasCustomPrompt="1"/>
          </p:nvPr>
        </p:nvSpPr>
        <p:spPr>
          <a:xfrm>
            <a:off x="9535923"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41" name="Content placeholder 47">
            <a:extLst>
              <a:ext uri="{FF2B5EF4-FFF2-40B4-BE49-F238E27FC236}">
                <a16:creationId xmlns:a16="http://schemas.microsoft.com/office/drawing/2014/main" id="{95C6B2A2-937E-4C7D-92E3-8A105DD43A98}"/>
              </a:ext>
            </a:extLst>
          </p:cNvPr>
          <p:cNvSpPr>
            <a:spLocks noGrp="1"/>
          </p:cNvSpPr>
          <p:nvPr>
            <p:ph type="pic" sz="quarter" idx="57"/>
          </p:nvPr>
        </p:nvSpPr>
        <p:spPr>
          <a:xfrm>
            <a:off x="983282"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2" name="Content placeholder 47">
            <a:extLst>
              <a:ext uri="{FF2B5EF4-FFF2-40B4-BE49-F238E27FC236}">
                <a16:creationId xmlns:a16="http://schemas.microsoft.com/office/drawing/2014/main" id="{A9ECEF10-95EB-4F03-B3B1-8FC0E421618E}"/>
              </a:ext>
            </a:extLst>
          </p:cNvPr>
          <p:cNvSpPr>
            <a:spLocks noGrp="1"/>
          </p:cNvSpPr>
          <p:nvPr>
            <p:ph type="pic" sz="quarter" idx="58"/>
          </p:nvPr>
        </p:nvSpPr>
        <p:spPr>
          <a:xfrm>
            <a:off x="310934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3" name="Content placeholder 47">
            <a:extLst>
              <a:ext uri="{FF2B5EF4-FFF2-40B4-BE49-F238E27FC236}">
                <a16:creationId xmlns:a16="http://schemas.microsoft.com/office/drawing/2014/main" id="{12D92FE1-9874-49B8-8FDC-F903A4843015}"/>
              </a:ext>
            </a:extLst>
          </p:cNvPr>
          <p:cNvSpPr>
            <a:spLocks noGrp="1"/>
          </p:cNvSpPr>
          <p:nvPr>
            <p:ph type="pic" sz="quarter" idx="59"/>
          </p:nvPr>
        </p:nvSpPr>
        <p:spPr>
          <a:xfrm>
            <a:off x="5235410"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4" name="Content placeholder 47">
            <a:extLst>
              <a:ext uri="{FF2B5EF4-FFF2-40B4-BE49-F238E27FC236}">
                <a16:creationId xmlns:a16="http://schemas.microsoft.com/office/drawing/2014/main" id="{12070F52-AB91-476E-9FE0-5403568A11DD}"/>
              </a:ext>
            </a:extLst>
          </p:cNvPr>
          <p:cNvSpPr>
            <a:spLocks noGrp="1"/>
          </p:cNvSpPr>
          <p:nvPr>
            <p:ph type="pic" sz="quarter" idx="60"/>
          </p:nvPr>
        </p:nvSpPr>
        <p:spPr>
          <a:xfrm>
            <a:off x="7361474"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5" name="Content placeholder 47">
            <a:extLst>
              <a:ext uri="{FF2B5EF4-FFF2-40B4-BE49-F238E27FC236}">
                <a16:creationId xmlns:a16="http://schemas.microsoft.com/office/drawing/2014/main" id="{13AE459B-26D7-43FC-BE0B-EF7B119D7D40}"/>
              </a:ext>
            </a:extLst>
          </p:cNvPr>
          <p:cNvSpPr>
            <a:spLocks noGrp="1"/>
          </p:cNvSpPr>
          <p:nvPr>
            <p:ph type="pic" sz="quarter" idx="61"/>
          </p:nvPr>
        </p:nvSpPr>
        <p:spPr>
          <a:xfrm>
            <a:off x="948753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25" name="Title Placeholder 4">
            <a:extLst>
              <a:ext uri="{FF2B5EF4-FFF2-40B4-BE49-F238E27FC236}">
                <a16:creationId xmlns:a16="http://schemas.microsoft.com/office/drawing/2014/main" id="{C8ECEE37-7B17-4FD7-2612-FBD357E104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F7F2CD23-FF0B-8184-9F40-957043412F1C}"/>
              </a:ext>
            </a:extLst>
          </p:cNvPr>
          <p:cNvSpPr>
            <a:spLocks noGrp="1"/>
          </p:cNvSpPr>
          <p:nvPr>
            <p:ph type="ftr" sz="quarter" idx="62"/>
          </p:nvPr>
        </p:nvSpPr>
        <p:spPr/>
        <p:txBody>
          <a:bodyPr>
            <a:noAutofit/>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7876D293-58F2-B8E9-6576-2676F210D7CF}"/>
              </a:ext>
            </a:extLst>
          </p:cNvPr>
          <p:cNvSpPr>
            <a:spLocks noGrp="1"/>
          </p:cNvSpPr>
          <p:nvPr>
            <p:ph type="sldNum" sz="quarter" idx="63"/>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6933173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32" name="Content placeholder 47">
            <a:extLst>
              <a:ext uri="{FF2B5EF4-FFF2-40B4-BE49-F238E27FC236}">
                <a16:creationId xmlns:a16="http://schemas.microsoft.com/office/drawing/2014/main" id="{67FF6BA4-2B1B-4B51-9FE3-A67E3DCC3184}"/>
              </a:ext>
            </a:extLst>
          </p:cNvPr>
          <p:cNvSpPr>
            <a:spLocks noGrp="1"/>
          </p:cNvSpPr>
          <p:nvPr>
            <p:ph type="body" sz="quarter" idx="32" hasCustomPrompt="1"/>
          </p:nvPr>
        </p:nvSpPr>
        <p:spPr>
          <a:xfrm>
            <a:off x="838200"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0" name="Content placeholder 47">
            <a:extLst>
              <a:ext uri="{FF2B5EF4-FFF2-40B4-BE49-F238E27FC236}">
                <a16:creationId xmlns:a16="http://schemas.microsoft.com/office/drawing/2014/main" id="{88E2377A-ED6B-4D69-A9DC-647CB22A5204}"/>
              </a:ext>
            </a:extLst>
          </p:cNvPr>
          <p:cNvSpPr>
            <a:spLocks noGrp="1"/>
          </p:cNvSpPr>
          <p:nvPr>
            <p:ph type="body" sz="quarter" idx="50" hasCustomPrompt="1"/>
          </p:nvPr>
        </p:nvSpPr>
        <p:spPr>
          <a:xfrm>
            <a:off x="3000303" y="2929823"/>
            <a:ext cx="1867186" cy="2471878"/>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1" name="Content placeholder 47">
            <a:extLst>
              <a:ext uri="{FF2B5EF4-FFF2-40B4-BE49-F238E27FC236}">
                <a16:creationId xmlns:a16="http://schemas.microsoft.com/office/drawing/2014/main" id="{ECC27D7D-FA65-E93F-3C7E-AADBF7E0CC2C}"/>
              </a:ext>
            </a:extLst>
          </p:cNvPr>
          <p:cNvSpPr>
            <a:spLocks noGrp="1"/>
          </p:cNvSpPr>
          <p:nvPr>
            <p:ph type="body" sz="quarter" idx="51" hasCustomPrompt="1"/>
          </p:nvPr>
        </p:nvSpPr>
        <p:spPr>
          <a:xfrm>
            <a:off x="5164216"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3" name="Content placeholder 47">
            <a:extLst>
              <a:ext uri="{FF2B5EF4-FFF2-40B4-BE49-F238E27FC236}">
                <a16:creationId xmlns:a16="http://schemas.microsoft.com/office/drawing/2014/main" id="{DF5280E4-E86B-9E17-04A1-072A8148C3BD}"/>
              </a:ext>
            </a:extLst>
          </p:cNvPr>
          <p:cNvSpPr>
            <a:spLocks noGrp="1"/>
          </p:cNvSpPr>
          <p:nvPr>
            <p:ph type="body" sz="quarter" idx="52" hasCustomPrompt="1"/>
          </p:nvPr>
        </p:nvSpPr>
        <p:spPr>
          <a:xfrm>
            <a:off x="7326319"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7" name="Content placeholder 47">
            <a:extLst>
              <a:ext uri="{FF2B5EF4-FFF2-40B4-BE49-F238E27FC236}">
                <a16:creationId xmlns:a16="http://schemas.microsoft.com/office/drawing/2014/main" id="{42F4F0D3-AF64-7F92-FF1C-F5D1DC62A388}"/>
              </a:ext>
            </a:extLst>
          </p:cNvPr>
          <p:cNvSpPr>
            <a:spLocks noGrp="1"/>
          </p:cNvSpPr>
          <p:nvPr>
            <p:ph type="body" sz="quarter" idx="53" hasCustomPrompt="1"/>
          </p:nvPr>
        </p:nvSpPr>
        <p:spPr>
          <a:xfrm>
            <a:off x="9488424"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Content placeholder 47">
            <a:extLst>
              <a:ext uri="{FF2B5EF4-FFF2-40B4-BE49-F238E27FC236}">
                <a16:creationId xmlns:a16="http://schemas.microsoft.com/office/drawing/2014/main" id="{43D089D6-48B5-43AB-A887-EEF910BA9161}"/>
              </a:ext>
            </a:extLst>
          </p:cNvPr>
          <p:cNvSpPr>
            <a:spLocks noGrp="1"/>
          </p:cNvSpPr>
          <p:nvPr>
            <p:ph type="body" sz="quarter" idx="27" hasCustomPrompt="1"/>
          </p:nvPr>
        </p:nvSpPr>
        <p:spPr>
          <a:xfrm>
            <a:off x="838200"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4" name="Title Placeholder 4">
            <a:extLst>
              <a:ext uri="{FF2B5EF4-FFF2-40B4-BE49-F238E27FC236}">
                <a16:creationId xmlns:a16="http://schemas.microsoft.com/office/drawing/2014/main" id="{69ABDED2-7EB3-3ABE-90D0-E6C00F806D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25" name="Content placeholder 47">
            <a:extLst>
              <a:ext uri="{FF2B5EF4-FFF2-40B4-BE49-F238E27FC236}">
                <a16:creationId xmlns:a16="http://schemas.microsoft.com/office/drawing/2014/main" id="{476A31DC-7395-007C-8BA1-C38E5B289CF5}"/>
              </a:ext>
            </a:extLst>
          </p:cNvPr>
          <p:cNvSpPr>
            <a:spLocks noGrp="1"/>
          </p:cNvSpPr>
          <p:nvPr>
            <p:ph type="body" sz="quarter" idx="46" hasCustomPrompt="1"/>
          </p:nvPr>
        </p:nvSpPr>
        <p:spPr>
          <a:xfrm>
            <a:off x="3000756"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6" name="Content placeholder 47">
            <a:extLst>
              <a:ext uri="{FF2B5EF4-FFF2-40B4-BE49-F238E27FC236}">
                <a16:creationId xmlns:a16="http://schemas.microsoft.com/office/drawing/2014/main" id="{35CE0786-D87B-DD89-C418-C53C1B7E610B}"/>
              </a:ext>
            </a:extLst>
          </p:cNvPr>
          <p:cNvSpPr>
            <a:spLocks noGrp="1"/>
          </p:cNvSpPr>
          <p:nvPr>
            <p:ph type="body" sz="quarter" idx="47" hasCustomPrompt="1"/>
          </p:nvPr>
        </p:nvSpPr>
        <p:spPr>
          <a:xfrm>
            <a:off x="5163312"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8" name="Content placeholder 47">
            <a:extLst>
              <a:ext uri="{FF2B5EF4-FFF2-40B4-BE49-F238E27FC236}">
                <a16:creationId xmlns:a16="http://schemas.microsoft.com/office/drawing/2014/main" id="{7C7F2E6C-1DCD-3C6A-4830-5BF230A3AAB2}"/>
              </a:ext>
            </a:extLst>
          </p:cNvPr>
          <p:cNvSpPr>
            <a:spLocks noGrp="1"/>
          </p:cNvSpPr>
          <p:nvPr>
            <p:ph type="body" sz="quarter" idx="48" hasCustomPrompt="1"/>
          </p:nvPr>
        </p:nvSpPr>
        <p:spPr>
          <a:xfrm>
            <a:off x="7325868"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9" name="Content placeholder 47">
            <a:extLst>
              <a:ext uri="{FF2B5EF4-FFF2-40B4-BE49-F238E27FC236}">
                <a16:creationId xmlns:a16="http://schemas.microsoft.com/office/drawing/2014/main" id="{56A87F6E-D6C5-8903-BC20-313810046034}"/>
              </a:ext>
            </a:extLst>
          </p:cNvPr>
          <p:cNvSpPr>
            <a:spLocks noGrp="1"/>
          </p:cNvSpPr>
          <p:nvPr>
            <p:ph type="body" sz="quarter" idx="49" hasCustomPrompt="1"/>
          </p:nvPr>
        </p:nvSpPr>
        <p:spPr>
          <a:xfrm>
            <a:off x="9488424"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11" name="Footer Placeholder 10">
            <a:extLst>
              <a:ext uri="{FF2B5EF4-FFF2-40B4-BE49-F238E27FC236}">
                <a16:creationId xmlns:a16="http://schemas.microsoft.com/office/drawing/2014/main" id="{7218367E-FDD8-A1F8-8E0F-A365771B85F7}"/>
              </a:ext>
            </a:extLst>
          </p:cNvPr>
          <p:cNvSpPr>
            <a:spLocks noGrp="1"/>
          </p:cNvSpPr>
          <p:nvPr>
            <p:ph type="ftr" sz="quarter" idx="54"/>
          </p:nvPr>
        </p:nvSpPr>
        <p:spPr/>
        <p:txBody>
          <a:bodyPr>
            <a:noAutofit/>
          </a:bodyPr>
          <a:lstStyle/>
          <a:p>
            <a:r>
              <a:rPr lang="en-US" noProof="0"/>
              <a:t>Presentation title</a:t>
            </a:r>
            <a:endParaRPr lang="en-US" noProof="0" dirty="0"/>
          </a:p>
        </p:txBody>
      </p:sp>
      <p:sp>
        <p:nvSpPr>
          <p:cNvPr id="12" name="Slide Number Placeholder 11">
            <a:extLst>
              <a:ext uri="{FF2B5EF4-FFF2-40B4-BE49-F238E27FC236}">
                <a16:creationId xmlns:a16="http://schemas.microsoft.com/office/drawing/2014/main" id="{77ECE300-0AB8-85A0-D4D3-B948DDA7B00F}"/>
              </a:ext>
            </a:extLst>
          </p:cNvPr>
          <p:cNvSpPr>
            <a:spLocks noGrp="1"/>
          </p:cNvSpPr>
          <p:nvPr>
            <p:ph type="sldNum" sz="quarter" idx="55"/>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6498592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66" name="Freeform: Shape 25">
            <a:extLst>
              <a:ext uri="{FF2B5EF4-FFF2-40B4-BE49-F238E27FC236}">
                <a16:creationId xmlns:a16="http://schemas.microsoft.com/office/drawing/2014/main" id="{D61EE2E4-C5DD-4944-B70C-8F0A3F741A59}"/>
              </a:ext>
            </a:extLst>
          </p:cNvPr>
          <p:cNvSpPr/>
          <p:nvPr userDrawn="1"/>
        </p:nvSpPr>
        <p:spPr>
          <a:xfrm>
            <a:off x="1295508" y="3039919"/>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7" name="Freeform: Shape 26">
            <a:extLst>
              <a:ext uri="{FF2B5EF4-FFF2-40B4-BE49-F238E27FC236}">
                <a16:creationId xmlns:a16="http://schemas.microsoft.com/office/drawing/2014/main" id="{91FA36A8-94E8-4069-B957-F7145D77BD5F}"/>
              </a:ext>
            </a:extLst>
          </p:cNvPr>
          <p:cNvSpPr/>
          <p:nvPr userDrawn="1"/>
        </p:nvSpPr>
        <p:spPr>
          <a:xfrm>
            <a:off x="3670763"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8" name="Freeform: Shape 27">
            <a:extLst>
              <a:ext uri="{FF2B5EF4-FFF2-40B4-BE49-F238E27FC236}">
                <a16:creationId xmlns:a16="http://schemas.microsoft.com/office/drawing/2014/main" id="{7D38D67C-B6B8-4EB2-BC07-4A8128F44D16}"/>
              </a:ext>
            </a:extLst>
          </p:cNvPr>
          <p:cNvSpPr/>
          <p:nvPr userDrawn="1"/>
        </p:nvSpPr>
        <p:spPr>
          <a:xfrm>
            <a:off x="4865676" y="3722308"/>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9" name="Freeform: Shape 28">
            <a:extLst>
              <a:ext uri="{FF2B5EF4-FFF2-40B4-BE49-F238E27FC236}">
                <a16:creationId xmlns:a16="http://schemas.microsoft.com/office/drawing/2014/main" id="{6B2E4C8C-D96E-4A66-A3D2-3580DACCF801}"/>
              </a:ext>
            </a:extLst>
          </p:cNvPr>
          <p:cNvSpPr/>
          <p:nvPr userDrawn="1"/>
        </p:nvSpPr>
        <p:spPr>
          <a:xfrm>
            <a:off x="7245668" y="3725411"/>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0" name="Freeform: Shape 29">
            <a:extLst>
              <a:ext uri="{FF2B5EF4-FFF2-40B4-BE49-F238E27FC236}">
                <a16:creationId xmlns:a16="http://schemas.microsoft.com/office/drawing/2014/main" id="{74E0B8B0-45C7-4733-BBDC-B82F9307E431}"/>
              </a:ext>
            </a:extLst>
          </p:cNvPr>
          <p:cNvSpPr/>
          <p:nvPr userDrawn="1"/>
        </p:nvSpPr>
        <p:spPr>
          <a:xfrm>
            <a:off x="8440729"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1" name="Freeform: Shape 30">
            <a:extLst>
              <a:ext uri="{FF2B5EF4-FFF2-40B4-BE49-F238E27FC236}">
                <a16:creationId xmlns:a16="http://schemas.microsoft.com/office/drawing/2014/main" id="{F0BBECC2-631C-4C53-A9E8-6C87D48A3B01}"/>
              </a:ext>
            </a:extLst>
          </p:cNvPr>
          <p:cNvSpPr/>
          <p:nvPr userDrawn="1"/>
        </p:nvSpPr>
        <p:spPr>
          <a:xfrm>
            <a:off x="1274779" y="1667026"/>
            <a:ext cx="7152768" cy="2736950"/>
          </a:xfrm>
          <a:custGeom>
            <a:avLst/>
            <a:gdLst>
              <a:gd name="connsiteX0" fmla="*/ 0 w 5958191"/>
              <a:gd name="connsiteY0" fmla="*/ 2052536 h 2733472"/>
              <a:gd name="connsiteX1" fmla="*/ 1186774 w 5958191"/>
              <a:gd name="connsiteY1" fmla="*/ 1361872 h 2733472"/>
              <a:gd name="connsiteX2" fmla="*/ 2368685 w 5958191"/>
              <a:gd name="connsiteY2" fmla="*/ 2057400 h 2733472"/>
              <a:gd name="connsiteX3" fmla="*/ 2378413 w 5958191"/>
              <a:gd name="connsiteY3" fmla="*/ 690664 h 2733472"/>
              <a:gd name="connsiteX4" fmla="*/ 3570051 w 5958191"/>
              <a:gd name="connsiteY4" fmla="*/ 0 h 2733472"/>
              <a:gd name="connsiteX5" fmla="*/ 4761689 w 5958191"/>
              <a:gd name="connsiteY5" fmla="*/ 680936 h 2733472"/>
              <a:gd name="connsiteX6" fmla="*/ 4756825 w 5958191"/>
              <a:gd name="connsiteY6" fmla="*/ 2052536 h 2733472"/>
              <a:gd name="connsiteX7" fmla="*/ 5958191 w 5958191"/>
              <a:gd name="connsiteY7" fmla="*/ 2733472 h 2733472"/>
              <a:gd name="connsiteX8" fmla="*/ 5958191 w 5958191"/>
              <a:gd name="connsiteY8" fmla="*/ 2733472 h 2733472"/>
              <a:gd name="connsiteX0" fmla="*/ 0 w 7159557"/>
              <a:gd name="connsiteY0" fmla="*/ 2052536 h 2733472"/>
              <a:gd name="connsiteX1" fmla="*/ 1186774 w 7159557"/>
              <a:gd name="connsiteY1" fmla="*/ 1361872 h 2733472"/>
              <a:gd name="connsiteX2" fmla="*/ 2368685 w 7159557"/>
              <a:gd name="connsiteY2" fmla="*/ 2057400 h 2733472"/>
              <a:gd name="connsiteX3" fmla="*/ 2378413 w 7159557"/>
              <a:gd name="connsiteY3" fmla="*/ 690664 h 2733472"/>
              <a:gd name="connsiteX4" fmla="*/ 3570051 w 7159557"/>
              <a:gd name="connsiteY4" fmla="*/ 0 h 2733472"/>
              <a:gd name="connsiteX5" fmla="*/ 4761689 w 7159557"/>
              <a:gd name="connsiteY5" fmla="*/ 680936 h 2733472"/>
              <a:gd name="connsiteX6" fmla="*/ 4756825 w 7159557"/>
              <a:gd name="connsiteY6" fmla="*/ 2052536 h 2733472"/>
              <a:gd name="connsiteX7" fmla="*/ 5958191 w 7159557"/>
              <a:gd name="connsiteY7" fmla="*/ 2733472 h 2733472"/>
              <a:gd name="connsiteX8" fmla="*/ 7159557 w 7159557"/>
              <a:gd name="connsiteY8" fmla="*/ 2067128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62264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7400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2536 h 2733472"/>
              <a:gd name="connsiteX0" fmla="*/ 0 w 7159556"/>
              <a:gd name="connsiteY0" fmla="*/ 2052536 h 2733472"/>
              <a:gd name="connsiteX1" fmla="*/ 1186774 w 7159556"/>
              <a:gd name="connsiteY1" fmla="*/ 1361872 h 2733472"/>
              <a:gd name="connsiteX2" fmla="*/ 2368685 w 7159556"/>
              <a:gd name="connsiteY2" fmla="*/ 2057400 h 2733472"/>
              <a:gd name="connsiteX3" fmla="*/ 2378413 w 7159556"/>
              <a:gd name="connsiteY3" fmla="*/ 690664 h 2733472"/>
              <a:gd name="connsiteX4" fmla="*/ 3570051 w 7159556"/>
              <a:gd name="connsiteY4" fmla="*/ 0 h 2733472"/>
              <a:gd name="connsiteX5" fmla="*/ 4761689 w 7159556"/>
              <a:gd name="connsiteY5" fmla="*/ 680936 h 2733472"/>
              <a:gd name="connsiteX6" fmla="*/ 4756825 w 7159556"/>
              <a:gd name="connsiteY6" fmla="*/ 2052536 h 2733472"/>
              <a:gd name="connsiteX7" fmla="*/ 5958191 w 7159556"/>
              <a:gd name="connsiteY7" fmla="*/ 2733472 h 2733472"/>
              <a:gd name="connsiteX8" fmla="*/ 7159556 w 7159556"/>
              <a:gd name="connsiteY8" fmla="*/ 2052536 h 2733472"/>
              <a:gd name="connsiteX0" fmla="*/ 0 w 7145649"/>
              <a:gd name="connsiteY0" fmla="*/ 2049060 h 2733472"/>
              <a:gd name="connsiteX1" fmla="*/ 1172867 w 7145649"/>
              <a:gd name="connsiteY1" fmla="*/ 1361872 h 2733472"/>
              <a:gd name="connsiteX2" fmla="*/ 2354778 w 7145649"/>
              <a:gd name="connsiteY2" fmla="*/ 2057400 h 2733472"/>
              <a:gd name="connsiteX3" fmla="*/ 2364506 w 7145649"/>
              <a:gd name="connsiteY3" fmla="*/ 690664 h 2733472"/>
              <a:gd name="connsiteX4" fmla="*/ 3556144 w 7145649"/>
              <a:gd name="connsiteY4" fmla="*/ 0 h 2733472"/>
              <a:gd name="connsiteX5" fmla="*/ 4747782 w 7145649"/>
              <a:gd name="connsiteY5" fmla="*/ 680936 h 2733472"/>
              <a:gd name="connsiteX6" fmla="*/ 4742918 w 7145649"/>
              <a:gd name="connsiteY6" fmla="*/ 2052536 h 2733472"/>
              <a:gd name="connsiteX7" fmla="*/ 5944284 w 7145649"/>
              <a:gd name="connsiteY7" fmla="*/ 2733472 h 2733472"/>
              <a:gd name="connsiteX8" fmla="*/ 7145649 w 7145649"/>
              <a:gd name="connsiteY8" fmla="*/ 2052536 h 2733472"/>
              <a:gd name="connsiteX0" fmla="*/ 0 w 7156079"/>
              <a:gd name="connsiteY0" fmla="*/ 2035152 h 2733472"/>
              <a:gd name="connsiteX1" fmla="*/ 1183297 w 7156079"/>
              <a:gd name="connsiteY1" fmla="*/ 1361872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1731 w 7156079"/>
              <a:gd name="connsiteY2" fmla="*/ 2029586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82592 w 7156079"/>
              <a:gd name="connsiteY2" fmla="*/ 2033063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72162 w 7156079"/>
              <a:gd name="connsiteY2" fmla="*/ 202611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6 h 2761286"/>
              <a:gd name="connsiteX1" fmla="*/ 1183297 w 7156079"/>
              <a:gd name="connsiteY1" fmla="*/ 1372302 h 2761286"/>
              <a:gd name="connsiteX2" fmla="*/ 2372162 w 7156079"/>
              <a:gd name="connsiteY2" fmla="*/ 2053924 h 2761286"/>
              <a:gd name="connsiteX3" fmla="*/ 2374936 w 7156079"/>
              <a:gd name="connsiteY3" fmla="*/ 71847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62966 h 2761286"/>
              <a:gd name="connsiteX1" fmla="*/ 1183297 w 7156079"/>
              <a:gd name="connsiteY1" fmla="*/ 1372302 h 2761286"/>
              <a:gd name="connsiteX2" fmla="*/ 2372162 w 7156079"/>
              <a:gd name="connsiteY2" fmla="*/ 2053924 h 2761286"/>
              <a:gd name="connsiteX3" fmla="*/ 2371460 w 7156079"/>
              <a:gd name="connsiteY3" fmla="*/ 70804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35152 h 2733472"/>
              <a:gd name="connsiteX1" fmla="*/ 1183297 w 7156079"/>
              <a:gd name="connsiteY1" fmla="*/ 1344488 h 2733472"/>
              <a:gd name="connsiteX2" fmla="*/ 2372162 w 7156079"/>
              <a:gd name="connsiteY2" fmla="*/ 2026110 h 2733472"/>
              <a:gd name="connsiteX3" fmla="*/ 2371460 w 7156079"/>
              <a:gd name="connsiteY3" fmla="*/ 680234 h 2733472"/>
              <a:gd name="connsiteX4" fmla="*/ 3573527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7 h 2761287"/>
              <a:gd name="connsiteX1" fmla="*/ 1183297 w 7156079"/>
              <a:gd name="connsiteY1" fmla="*/ 1372303 h 2761287"/>
              <a:gd name="connsiteX2" fmla="*/ 2372162 w 7156079"/>
              <a:gd name="connsiteY2" fmla="*/ 2053925 h 2761287"/>
              <a:gd name="connsiteX3" fmla="*/ 2371460 w 7156079"/>
              <a:gd name="connsiteY3" fmla="*/ 708049 h 2761287"/>
              <a:gd name="connsiteX4" fmla="*/ 3563096 w 7156079"/>
              <a:gd name="connsiteY4" fmla="*/ 0 h 2761287"/>
              <a:gd name="connsiteX5" fmla="*/ 4758212 w 7156079"/>
              <a:gd name="connsiteY5" fmla="*/ 708751 h 2761287"/>
              <a:gd name="connsiteX6" fmla="*/ 4753348 w 7156079"/>
              <a:gd name="connsiteY6" fmla="*/ 2080351 h 2761287"/>
              <a:gd name="connsiteX7" fmla="*/ 5954714 w 7156079"/>
              <a:gd name="connsiteY7" fmla="*/ 2761287 h 2761287"/>
              <a:gd name="connsiteX8" fmla="*/ 7156079 w 7156079"/>
              <a:gd name="connsiteY8" fmla="*/ 2080351 h 2761287"/>
              <a:gd name="connsiteX0" fmla="*/ 0 w 7156079"/>
              <a:gd name="connsiteY0" fmla="*/ 2045583 h 2743903"/>
              <a:gd name="connsiteX1" fmla="*/ 1183297 w 7156079"/>
              <a:gd name="connsiteY1" fmla="*/ 1354919 h 2743903"/>
              <a:gd name="connsiteX2" fmla="*/ 2372162 w 7156079"/>
              <a:gd name="connsiteY2" fmla="*/ 2036541 h 2743903"/>
              <a:gd name="connsiteX3" fmla="*/ 2371460 w 7156079"/>
              <a:gd name="connsiteY3" fmla="*/ 690665 h 2743903"/>
              <a:gd name="connsiteX4" fmla="*/ 3563096 w 7156079"/>
              <a:gd name="connsiteY4" fmla="*/ 0 h 2743903"/>
              <a:gd name="connsiteX5" fmla="*/ 4758212 w 7156079"/>
              <a:gd name="connsiteY5" fmla="*/ 691367 h 2743903"/>
              <a:gd name="connsiteX6" fmla="*/ 4753348 w 7156079"/>
              <a:gd name="connsiteY6" fmla="*/ 2062967 h 2743903"/>
              <a:gd name="connsiteX7" fmla="*/ 5954714 w 7156079"/>
              <a:gd name="connsiteY7" fmla="*/ 2743903 h 2743903"/>
              <a:gd name="connsiteX8" fmla="*/ 7156079 w 7156079"/>
              <a:gd name="connsiteY8" fmla="*/ 2062967 h 2743903"/>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8212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42917 w 7156079"/>
              <a:gd name="connsiteY6" fmla="*/ 2062967 h 2750857"/>
              <a:gd name="connsiteX7" fmla="*/ 5954714 w 7156079"/>
              <a:gd name="connsiteY7" fmla="*/ 2750857 h 2750857"/>
              <a:gd name="connsiteX8" fmla="*/ 7156079 w 7156079"/>
              <a:gd name="connsiteY8" fmla="*/ 2069921 h 2750857"/>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62967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60301 w 7156079"/>
              <a:gd name="connsiteY6" fmla="*/ 2052536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52536 h 2736950"/>
              <a:gd name="connsiteX7" fmla="*/ 5954714 w 7156079"/>
              <a:gd name="connsiteY7" fmla="*/ 2736950 h 2736950"/>
              <a:gd name="connsiteX8" fmla="*/ 7156079 w 7156079"/>
              <a:gd name="connsiteY8" fmla="*/ 2069921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6014 h 2736950"/>
              <a:gd name="connsiteX0" fmla="*/ 0 w 7124788"/>
              <a:gd name="connsiteY0" fmla="*/ 2052537 h 2736950"/>
              <a:gd name="connsiteX1" fmla="*/ 1183297 w 7124788"/>
              <a:gd name="connsiteY1" fmla="*/ 1361873 h 2736950"/>
              <a:gd name="connsiteX2" fmla="*/ 2372162 w 7124788"/>
              <a:gd name="connsiteY2" fmla="*/ 2043495 h 2736950"/>
              <a:gd name="connsiteX3" fmla="*/ 2371460 w 7124788"/>
              <a:gd name="connsiteY3" fmla="*/ 697619 h 2736950"/>
              <a:gd name="connsiteX4" fmla="*/ 3559620 w 7124788"/>
              <a:gd name="connsiteY4" fmla="*/ 0 h 2736950"/>
              <a:gd name="connsiteX5" fmla="*/ 4751259 w 7124788"/>
              <a:gd name="connsiteY5" fmla="*/ 698321 h 2736950"/>
              <a:gd name="connsiteX6" fmla="*/ 4742917 w 7124788"/>
              <a:gd name="connsiteY6" fmla="*/ 2052536 h 2736950"/>
              <a:gd name="connsiteX7" fmla="*/ 5954714 w 7124788"/>
              <a:gd name="connsiteY7" fmla="*/ 2736950 h 2736950"/>
              <a:gd name="connsiteX8" fmla="*/ 7124788 w 7124788"/>
              <a:gd name="connsiteY8" fmla="*/ 2045583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52537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67128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59537"/>
              <a:gd name="connsiteY0" fmla="*/ 2062264 h 2736950"/>
              <a:gd name="connsiteX1" fmla="*/ 1207616 w 7159537"/>
              <a:gd name="connsiteY1" fmla="*/ 1361873 h 2736950"/>
              <a:gd name="connsiteX2" fmla="*/ 2400389 w 7159537"/>
              <a:gd name="connsiteY2" fmla="*/ 2055218 h 2736950"/>
              <a:gd name="connsiteX3" fmla="*/ 2395779 w 7159537"/>
              <a:gd name="connsiteY3" fmla="*/ 697619 h 2736950"/>
              <a:gd name="connsiteX4" fmla="*/ 3583939 w 7159537"/>
              <a:gd name="connsiteY4" fmla="*/ 0 h 2736950"/>
              <a:gd name="connsiteX5" fmla="*/ 4775578 w 7159537"/>
              <a:gd name="connsiteY5" fmla="*/ 698321 h 2736950"/>
              <a:gd name="connsiteX6" fmla="*/ 4767236 w 7159537"/>
              <a:gd name="connsiteY6" fmla="*/ 2052536 h 2736950"/>
              <a:gd name="connsiteX7" fmla="*/ 5979033 w 7159537"/>
              <a:gd name="connsiteY7" fmla="*/ 2736950 h 2736950"/>
              <a:gd name="connsiteX8" fmla="*/ 7159537 w 7159537"/>
              <a:gd name="connsiteY8" fmla="*/ 2052536 h 2736950"/>
              <a:gd name="connsiteX0" fmla="*/ 0 w 7149809"/>
              <a:gd name="connsiteY0" fmla="*/ 2071991 h 2736950"/>
              <a:gd name="connsiteX1" fmla="*/ 1197888 w 7149809"/>
              <a:gd name="connsiteY1" fmla="*/ 1361873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22208 w 7149809"/>
              <a:gd name="connsiteY1" fmla="*/ 1357009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582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47456 h 2736950"/>
              <a:gd name="connsiteX7" fmla="*/ 5969305 w 7149809"/>
              <a:gd name="connsiteY7" fmla="*/ 2736950 h 2736950"/>
              <a:gd name="connsiteX8" fmla="*/ 7149809 w 7149809"/>
              <a:gd name="connsiteY8" fmla="*/ 2052536 h 2736950"/>
              <a:gd name="connsiteX0" fmla="*/ 0 w 7152768"/>
              <a:gd name="connsiteY0" fmla="*/ 2063113 h 2736950"/>
              <a:gd name="connsiteX1" fmla="*/ 1197659 w 7152768"/>
              <a:gd name="connsiteY1" fmla="*/ 1371385 h 2736950"/>
              <a:gd name="connsiteX2" fmla="*/ 2393620 w 7152768"/>
              <a:gd name="connsiteY2" fmla="*/ 2055218 h 2736950"/>
              <a:gd name="connsiteX3" fmla="*/ 2389010 w 7152768"/>
              <a:gd name="connsiteY3" fmla="*/ 697619 h 2736950"/>
              <a:gd name="connsiteX4" fmla="*/ 3577170 w 7152768"/>
              <a:gd name="connsiteY4" fmla="*/ 0 h 2736950"/>
              <a:gd name="connsiteX5" fmla="*/ 4773889 w 7152768"/>
              <a:gd name="connsiteY5" fmla="*/ 698321 h 2736950"/>
              <a:gd name="connsiteX6" fmla="*/ 4760467 w 7152768"/>
              <a:gd name="connsiteY6" fmla="*/ 2047456 h 2736950"/>
              <a:gd name="connsiteX7" fmla="*/ 5972264 w 7152768"/>
              <a:gd name="connsiteY7" fmla="*/ 2736950 h 2736950"/>
              <a:gd name="connsiteX8" fmla="*/ 7152768 w 7152768"/>
              <a:gd name="connsiteY8" fmla="*/ 2052536 h 273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2768" h="2736950">
                <a:moveTo>
                  <a:pt x="0" y="2063113"/>
                </a:moveTo>
                <a:cubicBezTo>
                  <a:pt x="405781" y="1831271"/>
                  <a:pt x="752967" y="1616359"/>
                  <a:pt x="1197659" y="1371385"/>
                </a:cubicBezTo>
                <a:lnTo>
                  <a:pt x="2393620" y="2055218"/>
                </a:lnTo>
                <a:cubicBezTo>
                  <a:pt x="2396863" y="1599639"/>
                  <a:pt x="2385767" y="1153198"/>
                  <a:pt x="2389010" y="697619"/>
                </a:cubicBezTo>
                <a:lnTo>
                  <a:pt x="3577170" y="0"/>
                </a:lnTo>
                <a:lnTo>
                  <a:pt x="4773889" y="698321"/>
                </a:lnTo>
                <a:cubicBezTo>
                  <a:pt x="4772268" y="1155521"/>
                  <a:pt x="4762088" y="1590256"/>
                  <a:pt x="4760467" y="2047456"/>
                </a:cubicBezTo>
                <a:lnTo>
                  <a:pt x="5972264" y="2736950"/>
                </a:lnTo>
                <a:lnTo>
                  <a:pt x="7152768" y="2052536"/>
                </a:lnTo>
              </a:path>
            </a:pathLst>
          </a:custGeom>
          <a:noFill/>
          <a:ln w="38100" cap="flat" cmpd="sng" algn="ctr">
            <a:solidFill>
              <a:schemeClr val="accent6">
                <a:lumMod val="10000"/>
                <a:lumOff val="90000"/>
              </a:schemeClr>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2" name="Freeform: Shape 31">
            <a:extLst>
              <a:ext uri="{FF2B5EF4-FFF2-40B4-BE49-F238E27FC236}">
                <a16:creationId xmlns:a16="http://schemas.microsoft.com/office/drawing/2014/main" id="{274DD645-8640-45D5-9B60-F31EC01D3CC0}"/>
              </a:ext>
            </a:extLst>
          </p:cNvPr>
          <p:cNvSpPr/>
          <p:nvPr userDrawn="1"/>
        </p:nvSpPr>
        <p:spPr>
          <a:xfrm>
            <a:off x="8440979" y="1677475"/>
            <a:ext cx="2373549" cy="2062264"/>
          </a:xfrm>
          <a:custGeom>
            <a:avLst/>
            <a:gdLst>
              <a:gd name="connsiteX0" fmla="*/ 2373549 w 2373549"/>
              <a:gd name="connsiteY0" fmla="*/ 680936 h 2062264"/>
              <a:gd name="connsiteX1" fmla="*/ 1186774 w 2373549"/>
              <a:gd name="connsiteY1" fmla="*/ 0 h 2062264"/>
              <a:gd name="connsiteX2" fmla="*/ 0 w 2373549"/>
              <a:gd name="connsiteY2" fmla="*/ 690664 h 2062264"/>
              <a:gd name="connsiteX3" fmla="*/ 0 w 2373549"/>
              <a:gd name="connsiteY3" fmla="*/ 2062264 h 2062264"/>
            </a:gdLst>
            <a:ahLst/>
            <a:cxnLst>
              <a:cxn ang="0">
                <a:pos x="connsiteX0" y="connsiteY0"/>
              </a:cxn>
              <a:cxn ang="0">
                <a:pos x="connsiteX1" y="connsiteY1"/>
              </a:cxn>
              <a:cxn ang="0">
                <a:pos x="connsiteX2" y="connsiteY2"/>
              </a:cxn>
              <a:cxn ang="0">
                <a:pos x="connsiteX3" y="connsiteY3"/>
              </a:cxn>
            </a:cxnLst>
            <a:rect l="l" t="t" r="r" b="b"/>
            <a:pathLst>
              <a:path w="2373549" h="2062264">
                <a:moveTo>
                  <a:pt x="2373549" y="680936"/>
                </a:moveTo>
                <a:lnTo>
                  <a:pt x="1186774" y="0"/>
                </a:lnTo>
                <a:lnTo>
                  <a:pt x="0" y="690664"/>
                </a:lnTo>
                <a:lnTo>
                  <a:pt x="0" y="2062264"/>
                </a:lnTo>
              </a:path>
            </a:pathLst>
          </a:custGeom>
          <a:noFill/>
          <a:ln w="38100" cap="flat" cmpd="sng" algn="ctr">
            <a:solidFill>
              <a:schemeClr val="accent6">
                <a:lumMod val="10000"/>
                <a:lumOff val="90000"/>
              </a:schemeClr>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3" name="Freeform: Shape 34">
            <a:extLst>
              <a:ext uri="{FF2B5EF4-FFF2-40B4-BE49-F238E27FC236}">
                <a16:creationId xmlns:a16="http://schemas.microsoft.com/office/drawing/2014/main" id="{71C09F09-7119-47FD-8E60-E4A92C9A3119}"/>
              </a:ext>
            </a:extLst>
          </p:cNvPr>
          <p:cNvSpPr/>
          <p:nvPr userDrawn="1"/>
        </p:nvSpPr>
        <p:spPr>
          <a:xfrm flipH="1">
            <a:off x="10715501" y="2243467"/>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4" name="Freeform: Shape 45">
            <a:extLst>
              <a:ext uri="{FF2B5EF4-FFF2-40B4-BE49-F238E27FC236}">
                <a16:creationId xmlns:a16="http://schemas.microsoft.com/office/drawing/2014/main" id="{E99BCE04-19B9-4541-925F-AC59CF760E7F}"/>
              </a:ext>
            </a:extLst>
          </p:cNvPr>
          <p:cNvSpPr/>
          <p:nvPr userDrawn="1"/>
        </p:nvSpPr>
        <p:spPr>
          <a:xfrm flipH="1">
            <a:off x="9534557" y="1571099"/>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5" name="Freeform: Shape 46">
            <a:extLst>
              <a:ext uri="{FF2B5EF4-FFF2-40B4-BE49-F238E27FC236}">
                <a16:creationId xmlns:a16="http://schemas.microsoft.com/office/drawing/2014/main" id="{F2B610BB-26F6-44A5-B7DB-CEEDCAE916ED}"/>
              </a:ext>
            </a:extLst>
          </p:cNvPr>
          <p:cNvSpPr/>
          <p:nvPr userDrawn="1"/>
        </p:nvSpPr>
        <p:spPr>
          <a:xfrm flipH="1">
            <a:off x="8328171" y="2258376"/>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6" name="Freeform: Shape 47">
            <a:extLst>
              <a:ext uri="{FF2B5EF4-FFF2-40B4-BE49-F238E27FC236}">
                <a16:creationId xmlns:a16="http://schemas.microsoft.com/office/drawing/2014/main" id="{C979636C-DE09-47B7-8972-BAE28DFA91DF}"/>
              </a:ext>
            </a:extLst>
          </p:cNvPr>
          <p:cNvSpPr/>
          <p:nvPr userDrawn="1"/>
        </p:nvSpPr>
        <p:spPr>
          <a:xfrm flipH="1">
            <a:off x="8333460" y="361085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7" name="Freeform: Shape 48">
            <a:extLst>
              <a:ext uri="{FF2B5EF4-FFF2-40B4-BE49-F238E27FC236}">
                <a16:creationId xmlns:a16="http://schemas.microsoft.com/office/drawing/2014/main" id="{01B12467-C508-4D89-94B3-6D23C6199703}"/>
              </a:ext>
            </a:extLst>
          </p:cNvPr>
          <p:cNvSpPr/>
          <p:nvPr userDrawn="1"/>
        </p:nvSpPr>
        <p:spPr>
          <a:xfrm flipH="1">
            <a:off x="7146016" y="429086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8" name="Freeform: Shape 49">
            <a:extLst>
              <a:ext uri="{FF2B5EF4-FFF2-40B4-BE49-F238E27FC236}">
                <a16:creationId xmlns:a16="http://schemas.microsoft.com/office/drawing/2014/main" id="{9EA72422-90A8-454F-8133-112CD2B85BEA}"/>
              </a:ext>
            </a:extLst>
          </p:cNvPr>
          <p:cNvSpPr/>
          <p:nvPr userDrawn="1"/>
        </p:nvSpPr>
        <p:spPr>
          <a:xfrm flipH="1">
            <a:off x="5937847"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9" name="Freeform: Shape 50">
            <a:extLst>
              <a:ext uri="{FF2B5EF4-FFF2-40B4-BE49-F238E27FC236}">
                <a16:creationId xmlns:a16="http://schemas.microsoft.com/office/drawing/2014/main" id="{3C67727D-D0D9-4CA6-99EE-0B89D465A706}"/>
              </a:ext>
            </a:extLst>
          </p:cNvPr>
          <p:cNvSpPr/>
          <p:nvPr userDrawn="1"/>
        </p:nvSpPr>
        <p:spPr>
          <a:xfrm flipH="1">
            <a:off x="5951993" y="225130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0" name="Freeform: Shape 51">
            <a:extLst>
              <a:ext uri="{FF2B5EF4-FFF2-40B4-BE49-F238E27FC236}">
                <a16:creationId xmlns:a16="http://schemas.microsoft.com/office/drawing/2014/main" id="{C88A67D0-B01F-4CC8-B248-2CF85911F456}"/>
              </a:ext>
            </a:extLst>
          </p:cNvPr>
          <p:cNvSpPr/>
          <p:nvPr userDrawn="1"/>
        </p:nvSpPr>
        <p:spPr>
          <a:xfrm flipH="1">
            <a:off x="4778156" y="1565771"/>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1" name="Freeform: Shape 52">
            <a:extLst>
              <a:ext uri="{FF2B5EF4-FFF2-40B4-BE49-F238E27FC236}">
                <a16:creationId xmlns:a16="http://schemas.microsoft.com/office/drawing/2014/main" id="{DBF6CA39-E979-4287-833E-20A9B455F7D6}"/>
              </a:ext>
            </a:extLst>
          </p:cNvPr>
          <p:cNvSpPr/>
          <p:nvPr userDrawn="1"/>
        </p:nvSpPr>
        <p:spPr>
          <a:xfrm flipH="1">
            <a:off x="3565843" y="2247823"/>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2" name="Freeform: Shape 53">
            <a:extLst>
              <a:ext uri="{FF2B5EF4-FFF2-40B4-BE49-F238E27FC236}">
                <a16:creationId xmlns:a16="http://schemas.microsoft.com/office/drawing/2014/main" id="{9EAA4E60-7510-4920-A426-5630491CFAC2}"/>
              </a:ext>
            </a:extLst>
          </p:cNvPr>
          <p:cNvSpPr/>
          <p:nvPr userDrawn="1"/>
        </p:nvSpPr>
        <p:spPr>
          <a:xfrm flipH="1">
            <a:off x="3565952"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3" name="Freeform: Shape 54">
            <a:extLst>
              <a:ext uri="{FF2B5EF4-FFF2-40B4-BE49-F238E27FC236}">
                <a16:creationId xmlns:a16="http://schemas.microsoft.com/office/drawing/2014/main" id="{322F7ECD-1942-42EE-B5E0-FC1E0206BFFD}"/>
              </a:ext>
            </a:extLst>
          </p:cNvPr>
          <p:cNvSpPr/>
          <p:nvPr userDrawn="1"/>
        </p:nvSpPr>
        <p:spPr>
          <a:xfrm flipH="1">
            <a:off x="2386318" y="296278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4" name="Freeform: Shape 55">
            <a:extLst>
              <a:ext uri="{FF2B5EF4-FFF2-40B4-BE49-F238E27FC236}">
                <a16:creationId xmlns:a16="http://schemas.microsoft.com/office/drawing/2014/main" id="{2465D6BD-72DA-4C13-97C2-7CF8D7F2F0C4}"/>
              </a:ext>
            </a:extLst>
          </p:cNvPr>
          <p:cNvSpPr/>
          <p:nvPr userDrawn="1"/>
        </p:nvSpPr>
        <p:spPr>
          <a:xfrm flipH="1">
            <a:off x="1190302" y="361221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5" name="Content placeholder 47" descr="Click icon to add picture">
            <a:extLst>
              <a:ext uri="{FF2B5EF4-FFF2-40B4-BE49-F238E27FC236}">
                <a16:creationId xmlns:a16="http://schemas.microsoft.com/office/drawing/2014/main" id="{E7C6BEEA-1766-44A1-A28D-2E817DBF2267}"/>
              </a:ext>
            </a:extLst>
          </p:cNvPr>
          <p:cNvSpPr>
            <a:spLocks noGrp="1"/>
          </p:cNvSpPr>
          <p:nvPr>
            <p:ph type="body" sz="quarter" idx="27" hasCustomPrompt="1"/>
          </p:nvPr>
        </p:nvSpPr>
        <p:spPr>
          <a:xfrm>
            <a:off x="1507136" y="386500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6" name="Content placeholder 47">
            <a:extLst>
              <a:ext uri="{FF2B5EF4-FFF2-40B4-BE49-F238E27FC236}">
                <a16:creationId xmlns:a16="http://schemas.microsoft.com/office/drawing/2014/main" id="{597D4D7A-8D7E-492C-8795-D491CF53B5FA}"/>
              </a:ext>
            </a:extLst>
          </p:cNvPr>
          <p:cNvSpPr>
            <a:spLocks noGrp="1"/>
          </p:cNvSpPr>
          <p:nvPr>
            <p:ph type="body" sz="quarter" idx="28" hasCustomPrompt="1"/>
          </p:nvPr>
        </p:nvSpPr>
        <p:spPr>
          <a:xfrm>
            <a:off x="1507136" y="444707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7" name="Content placeholder 47" descr="Click icon to add picture">
            <a:extLst>
              <a:ext uri="{FF2B5EF4-FFF2-40B4-BE49-F238E27FC236}">
                <a16:creationId xmlns:a16="http://schemas.microsoft.com/office/drawing/2014/main" id="{A7396594-2DE7-4DB9-B6B4-92F63F06EFCF}"/>
              </a:ext>
            </a:extLst>
          </p:cNvPr>
          <p:cNvSpPr>
            <a:spLocks noGrp="1"/>
          </p:cNvSpPr>
          <p:nvPr>
            <p:ph type="body" sz="quarter" idx="38" hasCustomPrompt="1"/>
          </p:nvPr>
        </p:nvSpPr>
        <p:spPr>
          <a:xfrm>
            <a:off x="3889942" y="235564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8" name="Content placeholder 47">
            <a:extLst>
              <a:ext uri="{FF2B5EF4-FFF2-40B4-BE49-F238E27FC236}">
                <a16:creationId xmlns:a16="http://schemas.microsoft.com/office/drawing/2014/main" id="{CC680CF7-ED60-4FFF-B04E-B24ECDDD3512}"/>
              </a:ext>
            </a:extLst>
          </p:cNvPr>
          <p:cNvSpPr>
            <a:spLocks noGrp="1"/>
          </p:cNvSpPr>
          <p:nvPr>
            <p:ph type="body" sz="quarter" idx="39" hasCustomPrompt="1"/>
          </p:nvPr>
        </p:nvSpPr>
        <p:spPr>
          <a:xfrm>
            <a:off x="3889942" y="2937719"/>
            <a:ext cx="1877575" cy="506399"/>
          </a:xfrm>
          <a:prstGeom prst="rect">
            <a:avLst/>
          </a:prstGeom>
        </p:spPr>
        <p:txBody>
          <a:bodyPr>
            <a:noAutofit/>
          </a:bodyPr>
          <a:lstStyle>
            <a:lvl1pPr marL="0" indent="0" algn="ctr">
              <a:lnSpc>
                <a:spcPct val="90000"/>
              </a:lnSpc>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9" name="Content placeholder 47" descr="Click icon to add picture">
            <a:extLst>
              <a:ext uri="{FF2B5EF4-FFF2-40B4-BE49-F238E27FC236}">
                <a16:creationId xmlns:a16="http://schemas.microsoft.com/office/drawing/2014/main" id="{042E6E66-3835-45DF-80D9-C4AFDF3401FF}"/>
              </a:ext>
            </a:extLst>
          </p:cNvPr>
          <p:cNvSpPr>
            <a:spLocks noGrp="1"/>
          </p:cNvSpPr>
          <p:nvPr>
            <p:ph type="body" sz="quarter" idx="40" hasCustomPrompt="1"/>
          </p:nvPr>
        </p:nvSpPr>
        <p:spPr>
          <a:xfrm>
            <a:off x="5107230" y="4469081"/>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0" name="Content placeholder 47">
            <a:extLst>
              <a:ext uri="{FF2B5EF4-FFF2-40B4-BE49-F238E27FC236}">
                <a16:creationId xmlns:a16="http://schemas.microsoft.com/office/drawing/2014/main" id="{A6E85C70-1784-4A0C-8897-EDE98D39BC01}"/>
              </a:ext>
            </a:extLst>
          </p:cNvPr>
          <p:cNvSpPr>
            <a:spLocks noGrp="1"/>
          </p:cNvSpPr>
          <p:nvPr>
            <p:ph type="body" sz="quarter" idx="41" hasCustomPrompt="1"/>
          </p:nvPr>
        </p:nvSpPr>
        <p:spPr>
          <a:xfrm>
            <a:off x="5107230"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1" name="Content placeholder 47" descr="Click icon to add picture">
            <a:extLst>
              <a:ext uri="{FF2B5EF4-FFF2-40B4-BE49-F238E27FC236}">
                <a16:creationId xmlns:a16="http://schemas.microsoft.com/office/drawing/2014/main" id="{4CD55BC2-05D0-49CB-B0A5-C96ACB411B57}"/>
              </a:ext>
            </a:extLst>
          </p:cNvPr>
          <p:cNvSpPr>
            <a:spLocks noGrp="1"/>
          </p:cNvSpPr>
          <p:nvPr>
            <p:ph type="body" sz="quarter" idx="42" hasCustomPrompt="1"/>
          </p:nvPr>
        </p:nvSpPr>
        <p:spPr>
          <a:xfrm>
            <a:off x="7501941" y="4469081"/>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2" name="Content placeholder 47">
            <a:extLst>
              <a:ext uri="{FF2B5EF4-FFF2-40B4-BE49-F238E27FC236}">
                <a16:creationId xmlns:a16="http://schemas.microsoft.com/office/drawing/2014/main" id="{49DB7120-2F2C-4F89-AA8C-ABC4F3FF25F3}"/>
              </a:ext>
            </a:extLst>
          </p:cNvPr>
          <p:cNvSpPr>
            <a:spLocks noGrp="1"/>
          </p:cNvSpPr>
          <p:nvPr>
            <p:ph type="body" sz="quarter" idx="43" hasCustomPrompt="1"/>
          </p:nvPr>
        </p:nvSpPr>
        <p:spPr>
          <a:xfrm>
            <a:off x="7501941"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3" name="Content placeholder 47" descr="Click icon to add picture">
            <a:extLst>
              <a:ext uri="{FF2B5EF4-FFF2-40B4-BE49-F238E27FC236}">
                <a16:creationId xmlns:a16="http://schemas.microsoft.com/office/drawing/2014/main" id="{AEB1F7BA-7D83-4C23-A72B-82DF9377E9C3}"/>
              </a:ext>
            </a:extLst>
          </p:cNvPr>
          <p:cNvSpPr>
            <a:spLocks noGrp="1"/>
          </p:cNvSpPr>
          <p:nvPr>
            <p:ph type="body" sz="quarter" idx="44" hasCustomPrompt="1"/>
          </p:nvPr>
        </p:nvSpPr>
        <p:spPr>
          <a:xfrm>
            <a:off x="8734718" y="235564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4" name="Content placeholder 47">
            <a:extLst>
              <a:ext uri="{FF2B5EF4-FFF2-40B4-BE49-F238E27FC236}">
                <a16:creationId xmlns:a16="http://schemas.microsoft.com/office/drawing/2014/main" id="{7C32F3EB-1AC3-40E9-B66D-ADB19CC74F0F}"/>
              </a:ext>
            </a:extLst>
          </p:cNvPr>
          <p:cNvSpPr>
            <a:spLocks noGrp="1"/>
          </p:cNvSpPr>
          <p:nvPr>
            <p:ph type="body" sz="quarter" idx="45" hasCustomPrompt="1"/>
          </p:nvPr>
        </p:nvSpPr>
        <p:spPr>
          <a:xfrm>
            <a:off x="8734718" y="293771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2" name="Title 1">
            <a:extLst>
              <a:ext uri="{FF2B5EF4-FFF2-40B4-BE49-F238E27FC236}">
                <a16:creationId xmlns:a16="http://schemas.microsoft.com/office/drawing/2014/main" id="{667E7569-B8BF-39D0-D742-EF98B83E4E1D}"/>
              </a:ext>
            </a:extLst>
          </p:cNvPr>
          <p:cNvSpPr>
            <a:spLocks noGrp="1"/>
          </p:cNvSpPr>
          <p:nvPr>
            <p:ph type="title"/>
          </p:nvPr>
        </p:nvSpPr>
        <p:spPr>
          <a:xfrm>
            <a:off x="578914" y="726705"/>
            <a:ext cx="10515600" cy="1205058"/>
          </a:xfrm>
        </p:spPr>
        <p:txBody>
          <a:bodyPr anchor="t">
            <a:noAutofit/>
          </a:bodyPr>
          <a:lstStyle>
            <a:lvl1pPr algn="l">
              <a:defRPr>
                <a:solidFill>
                  <a:schemeClr val="accent6"/>
                </a:solidFill>
              </a:defRPr>
            </a:lvl1p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9FC159C7-D006-5B5F-1FEA-689C432B8C8C}"/>
              </a:ext>
            </a:extLst>
          </p:cNvPr>
          <p:cNvSpPr>
            <a:spLocks noGrp="1"/>
          </p:cNvSpPr>
          <p:nvPr>
            <p:ph type="ftr" sz="quarter" idx="46"/>
          </p:nvPr>
        </p:nvSpPr>
        <p:spPr/>
        <p:txBody>
          <a:bodyPr>
            <a:noAutofit/>
          </a:bodyPr>
          <a:lstStyle>
            <a:lvl1pPr>
              <a:defRPr>
                <a:solidFill>
                  <a:schemeClr val="accent6"/>
                </a:solidFill>
              </a:defRPr>
            </a:lvl1pPr>
          </a:lstStyle>
          <a:p>
            <a:r>
              <a:rPr lang="en-US"/>
              <a:t>Presentation title</a:t>
            </a:r>
            <a:endParaRPr lang="en-US" dirty="0"/>
          </a:p>
        </p:txBody>
      </p:sp>
      <p:sp>
        <p:nvSpPr>
          <p:cNvPr id="4" name="Slide Number Placeholder 3">
            <a:extLst>
              <a:ext uri="{FF2B5EF4-FFF2-40B4-BE49-F238E27FC236}">
                <a16:creationId xmlns:a16="http://schemas.microsoft.com/office/drawing/2014/main" id="{4F0EBABD-E264-2C96-1139-289A712F35B7}"/>
              </a:ext>
            </a:extLst>
          </p:cNvPr>
          <p:cNvSpPr>
            <a:spLocks noGrp="1"/>
          </p:cNvSpPr>
          <p:nvPr>
            <p:ph type="sldNum" sz="quarter" idx="47"/>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5908809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Freeform: Shape 19">
            <a:extLst>
              <a:ext uri="{FF2B5EF4-FFF2-40B4-BE49-F238E27FC236}">
                <a16:creationId xmlns:a16="http://schemas.microsoft.com/office/drawing/2014/main" id="{F38B75F8-75D4-4B41-B7C7-433032DD0A6F}"/>
              </a:ext>
            </a:extLst>
          </p:cNvPr>
          <p:cNvSpPr/>
          <p:nvPr userDrawn="1"/>
        </p:nvSpPr>
        <p:spPr>
          <a:xfrm flipH="1">
            <a:off x="769290" y="491100"/>
            <a:ext cx="1886361"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8" name="Freeform: Shape 24">
            <a:extLst>
              <a:ext uri="{FF2B5EF4-FFF2-40B4-BE49-F238E27FC236}">
                <a16:creationId xmlns:a16="http://schemas.microsoft.com/office/drawing/2014/main" id="{671D1224-EDDC-4900-92DC-13608D44C524}"/>
              </a:ext>
            </a:extLst>
          </p:cNvPr>
          <p:cNvSpPr/>
          <p:nvPr userDrawn="1"/>
        </p:nvSpPr>
        <p:spPr>
          <a:xfrm flipH="1">
            <a:off x="783145" y="4057904"/>
            <a:ext cx="1886359"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5" name="Freeform 14">
            <a:extLst>
              <a:ext uri="{FF2B5EF4-FFF2-40B4-BE49-F238E27FC236}">
                <a16:creationId xmlns:a16="http://schemas.microsoft.com/office/drawing/2014/main" id="{635A9E44-4E60-1AD1-0B85-72422683B48A}"/>
              </a:ext>
            </a:extLst>
          </p:cNvPr>
          <p:cNvSpPr/>
          <p:nvPr userDrawn="1"/>
        </p:nvSpPr>
        <p:spPr>
          <a:xfrm flipH="1">
            <a:off x="0" y="3709992"/>
            <a:ext cx="1157948" cy="1502830"/>
          </a:xfrm>
          <a:custGeom>
            <a:avLst/>
            <a:gdLst>
              <a:gd name="connsiteX0" fmla="*/ 638572 w 1157948"/>
              <a:gd name="connsiteY0" fmla="*/ 0 h 1502830"/>
              <a:gd name="connsiteX1" fmla="*/ 0 w 1157948"/>
              <a:gd name="connsiteY1" fmla="*/ 378385 h 1502830"/>
              <a:gd name="connsiteX2" fmla="*/ 0 w 1157948"/>
              <a:gd name="connsiteY2" fmla="*/ 1129800 h 1502830"/>
              <a:gd name="connsiteX3" fmla="*/ 640317 w 1157948"/>
              <a:gd name="connsiteY3" fmla="*/ 1502830 h 1502830"/>
              <a:gd name="connsiteX4" fmla="*/ 1157948 w 1157948"/>
              <a:gd name="connsiteY4" fmla="*/ 1200968 h 1502830"/>
              <a:gd name="connsiteX5" fmla="*/ 1157948 w 1157948"/>
              <a:gd name="connsiteY5" fmla="*/ 304639 h 150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948" h="1502830">
                <a:moveTo>
                  <a:pt x="638572" y="0"/>
                </a:moveTo>
                <a:lnTo>
                  <a:pt x="0" y="378385"/>
                </a:lnTo>
                <a:lnTo>
                  <a:pt x="0" y="1129800"/>
                </a:lnTo>
                <a:lnTo>
                  <a:pt x="640317" y="1502830"/>
                </a:lnTo>
                <a:lnTo>
                  <a:pt x="1157948" y="1200968"/>
                </a:lnTo>
                <a:lnTo>
                  <a:pt x="1157948" y="304639"/>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1" name="Subtitle 47" descr="Click icon to add picture">
            <a:extLst>
              <a:ext uri="{FF2B5EF4-FFF2-40B4-BE49-F238E27FC236}">
                <a16:creationId xmlns:a16="http://schemas.microsoft.com/office/drawing/2014/main" id="{0C7786BA-5E56-47AA-AE47-4EC07A0D4FA1}"/>
              </a:ext>
            </a:extLst>
          </p:cNvPr>
          <p:cNvSpPr>
            <a:spLocks noGrp="1"/>
          </p:cNvSpPr>
          <p:nvPr>
            <p:ph type="body" sz="quarter" idx="27" hasCustomPrompt="1"/>
          </p:nvPr>
        </p:nvSpPr>
        <p:spPr>
          <a:xfrm>
            <a:off x="4550705" y="3625598"/>
            <a:ext cx="2653545" cy="587964"/>
          </a:xfrm>
          <a:prstGeom prst="rect">
            <a:avLst/>
          </a:prstGeom>
        </p:spPr>
        <p:txBody>
          <a:bodyPr anchor="b">
            <a:noAutofit/>
          </a:bodyPr>
          <a:lstStyle>
            <a:lvl1pPr marL="0" indent="0" algn="l">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80214CF-87DD-476A-9B2E-A58DB313A61A}"/>
              </a:ext>
            </a:extLst>
          </p:cNvPr>
          <p:cNvSpPr>
            <a:spLocks noGrp="1"/>
          </p:cNvSpPr>
          <p:nvPr>
            <p:ph type="body" sz="quarter" idx="28" hasCustomPrompt="1"/>
          </p:nvPr>
        </p:nvSpPr>
        <p:spPr>
          <a:xfrm>
            <a:off x="4550705" y="4246516"/>
            <a:ext cx="2653545" cy="1727103"/>
          </a:xfrm>
          <a:prstGeom prst="rect">
            <a:avLst/>
          </a:prstGeom>
        </p:spPr>
        <p:txBody>
          <a:bodyPr>
            <a:noAutofit/>
          </a:bodyPr>
          <a:lstStyle>
            <a:lvl1pPr marL="0" indent="0" algn="l">
              <a:lnSpc>
                <a:spcPct val="100000"/>
              </a:lnSpc>
              <a:spcBef>
                <a:spcPts val="0"/>
              </a:spcBef>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7" name="Picture placeholder">
            <a:extLst>
              <a:ext uri="{FF2B5EF4-FFF2-40B4-BE49-F238E27FC236}">
                <a16:creationId xmlns:a16="http://schemas.microsoft.com/office/drawing/2014/main" id="{264CF63C-079E-41AA-AA9A-762A765E699F}"/>
              </a:ext>
            </a:extLst>
          </p:cNvPr>
          <p:cNvSpPr>
            <a:spLocks noGrp="1"/>
          </p:cNvSpPr>
          <p:nvPr>
            <p:ph type="pic" sz="quarter" idx="51"/>
          </p:nvPr>
        </p:nvSpPr>
        <p:spPr>
          <a:xfrm>
            <a:off x="1788170" y="2296125"/>
            <a:ext cx="1886360" cy="2144668"/>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17" name="Title 1">
            <a:extLst>
              <a:ext uri="{FF2B5EF4-FFF2-40B4-BE49-F238E27FC236}">
                <a16:creationId xmlns:a16="http://schemas.microsoft.com/office/drawing/2014/main" id="{D041C638-CBB8-1159-9AF8-B5D14CC7BE0F}"/>
              </a:ext>
            </a:extLst>
          </p:cNvPr>
          <p:cNvSpPr>
            <a:spLocks noGrp="1"/>
          </p:cNvSpPr>
          <p:nvPr>
            <p:ph type="title"/>
          </p:nvPr>
        </p:nvSpPr>
        <p:spPr>
          <a:xfrm>
            <a:off x="4550704" y="1690878"/>
            <a:ext cx="6599429" cy="1325563"/>
          </a:xfrm>
        </p:spPr>
        <p:txBody>
          <a:bodyPr anchor="b">
            <a:noAutofit/>
          </a:bodyPr>
          <a:lstStyle>
            <a:lvl1pPr>
              <a:defRPr>
                <a:solidFill>
                  <a:schemeClr val="accent6"/>
                </a:solidFill>
              </a:defRPr>
            </a:lvl1pPr>
          </a:lstStyle>
          <a:p>
            <a:r>
              <a:rPr lang="en-US"/>
              <a:t>Click to edit Master title style</a:t>
            </a:r>
            <a:endParaRPr lang="en-US" dirty="0"/>
          </a:p>
        </p:txBody>
      </p:sp>
      <p:sp>
        <p:nvSpPr>
          <p:cNvPr id="18" name="Subtitle 47" descr="Click icon to add picture">
            <a:extLst>
              <a:ext uri="{FF2B5EF4-FFF2-40B4-BE49-F238E27FC236}">
                <a16:creationId xmlns:a16="http://schemas.microsoft.com/office/drawing/2014/main" id="{3C2C4001-E56F-4174-01AA-4630360BFF48}"/>
              </a:ext>
            </a:extLst>
          </p:cNvPr>
          <p:cNvSpPr>
            <a:spLocks noGrp="1"/>
          </p:cNvSpPr>
          <p:nvPr>
            <p:ph type="body" sz="quarter" idx="52" hasCustomPrompt="1"/>
          </p:nvPr>
        </p:nvSpPr>
        <p:spPr>
          <a:xfrm>
            <a:off x="7811506" y="3625598"/>
            <a:ext cx="2653545" cy="587964"/>
          </a:xfrm>
          <a:prstGeom prst="rect">
            <a:avLst/>
          </a:prstGeom>
        </p:spPr>
        <p:txBody>
          <a:bodyPr anchor="b">
            <a:noAutofit/>
          </a:bodyPr>
          <a:lstStyle>
            <a:lvl1pPr marL="0" indent="0" algn="l">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02DFC856-C546-62E9-220F-7A668D349056}"/>
              </a:ext>
            </a:extLst>
          </p:cNvPr>
          <p:cNvSpPr>
            <a:spLocks noGrp="1"/>
          </p:cNvSpPr>
          <p:nvPr>
            <p:ph type="body" sz="quarter" idx="53" hasCustomPrompt="1"/>
          </p:nvPr>
        </p:nvSpPr>
        <p:spPr>
          <a:xfrm>
            <a:off x="7811506" y="4246516"/>
            <a:ext cx="2653545" cy="1727103"/>
          </a:xfrm>
          <a:prstGeom prst="rect">
            <a:avLst/>
          </a:prstGeom>
        </p:spPr>
        <p:txBody>
          <a:bodyPr>
            <a:noAutofit/>
          </a:bodyPr>
          <a:lstStyle>
            <a:lvl1pPr marL="0" indent="0" algn="l">
              <a:lnSpc>
                <a:spcPct val="100000"/>
              </a:lnSpc>
              <a:spcBef>
                <a:spcPts val="0"/>
              </a:spcBef>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 name="Slide Number Placeholder 5">
            <a:extLst>
              <a:ext uri="{FF2B5EF4-FFF2-40B4-BE49-F238E27FC236}">
                <a16:creationId xmlns:a16="http://schemas.microsoft.com/office/drawing/2014/main" id="{F507335A-F59E-2A6C-D2D6-F10391DA8D69}"/>
              </a:ext>
            </a:extLst>
          </p:cNvPr>
          <p:cNvSpPr>
            <a:spLocks noGrp="1"/>
          </p:cNvSpPr>
          <p:nvPr>
            <p:ph type="sldNum" sz="quarter" idx="55"/>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6136463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F946AB17-3782-8412-C51A-DE10A0637453}"/>
              </a:ext>
            </a:extLst>
          </p:cNvPr>
          <p:cNvSpPr/>
          <p:nvPr userDrawn="1"/>
        </p:nvSpPr>
        <p:spPr>
          <a:xfrm>
            <a:off x="0" y="2860787"/>
            <a:ext cx="2361029" cy="3676532"/>
          </a:xfrm>
          <a:custGeom>
            <a:avLst/>
            <a:gdLst>
              <a:gd name="connsiteX0" fmla="*/ 773997 w 2361029"/>
              <a:gd name="connsiteY0" fmla="*/ 0 h 3676532"/>
              <a:gd name="connsiteX1" fmla="*/ 2361029 w 2361029"/>
              <a:gd name="connsiteY1" fmla="*/ 925683 h 3676532"/>
              <a:gd name="connsiteX2" fmla="*/ 2361029 w 2361029"/>
              <a:gd name="connsiteY2" fmla="*/ 2763949 h 3676532"/>
              <a:gd name="connsiteX3" fmla="*/ 769661 w 2361029"/>
              <a:gd name="connsiteY3" fmla="*/ 3676532 h 3676532"/>
              <a:gd name="connsiteX4" fmla="*/ 0 w 2361029"/>
              <a:gd name="connsiteY4" fmla="*/ 3234717 h 3676532"/>
              <a:gd name="connsiteX5" fmla="*/ 0 w 2361029"/>
              <a:gd name="connsiteY5" fmla="*/ 446885 h 367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029" h="3676532">
                <a:moveTo>
                  <a:pt x="773997" y="0"/>
                </a:moveTo>
                <a:lnTo>
                  <a:pt x="2361029" y="925683"/>
                </a:lnTo>
                <a:lnTo>
                  <a:pt x="2361029" y="2763949"/>
                </a:lnTo>
                <a:lnTo>
                  <a:pt x="769661" y="3676532"/>
                </a:lnTo>
                <a:lnTo>
                  <a:pt x="0" y="3234717"/>
                </a:lnTo>
                <a:lnTo>
                  <a:pt x="0" y="446885"/>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6" name="Freeform 15">
            <a:extLst>
              <a:ext uri="{FF2B5EF4-FFF2-40B4-BE49-F238E27FC236}">
                <a16:creationId xmlns:a16="http://schemas.microsoft.com/office/drawing/2014/main" id="{2BA5A58B-9440-7DAB-E7D7-3143B049FBAC}"/>
              </a:ext>
            </a:extLst>
          </p:cNvPr>
          <p:cNvSpPr/>
          <p:nvPr userDrawn="1"/>
        </p:nvSpPr>
        <p:spPr>
          <a:xfrm flipH="1">
            <a:off x="1014233" y="5253270"/>
            <a:ext cx="1710765" cy="1593273"/>
          </a:xfrm>
          <a:custGeom>
            <a:avLst/>
            <a:gdLst>
              <a:gd name="connsiteX0" fmla="*/ 852873 w 1710765"/>
              <a:gd name="connsiteY0" fmla="*/ 0 h 1593273"/>
              <a:gd name="connsiteX1" fmla="*/ 0 w 1710765"/>
              <a:gd name="connsiteY1" fmla="*/ 494134 h 1593273"/>
              <a:gd name="connsiteX2" fmla="*/ 0 w 1710765"/>
              <a:gd name="connsiteY2" fmla="*/ 1475410 h 1593273"/>
              <a:gd name="connsiteX3" fmla="*/ 206916 w 1710765"/>
              <a:gd name="connsiteY3" fmla="*/ 1593273 h 1593273"/>
              <a:gd name="connsiteX4" fmla="*/ 1502835 w 1710765"/>
              <a:gd name="connsiteY4" fmla="*/ 1593273 h 1593273"/>
              <a:gd name="connsiteX5" fmla="*/ 1709418 w 1710765"/>
              <a:gd name="connsiteY5" fmla="*/ 1475480 h 1593273"/>
              <a:gd name="connsiteX6" fmla="*/ 1710407 w 1710765"/>
              <a:gd name="connsiteY6" fmla="*/ 491803 h 15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0765" h="1593273">
                <a:moveTo>
                  <a:pt x="852873" y="0"/>
                </a:moveTo>
                <a:lnTo>
                  <a:pt x="0" y="494134"/>
                </a:lnTo>
                <a:lnTo>
                  <a:pt x="0" y="1475410"/>
                </a:lnTo>
                <a:lnTo>
                  <a:pt x="206916" y="1593273"/>
                </a:lnTo>
                <a:lnTo>
                  <a:pt x="1502835" y="1593273"/>
                </a:lnTo>
                <a:lnTo>
                  <a:pt x="1709418" y="1475480"/>
                </a:lnTo>
                <a:cubicBezTo>
                  <a:pt x="1707864" y="1146834"/>
                  <a:pt x="1711961" y="820449"/>
                  <a:pt x="1710407" y="491803"/>
                </a:cubicBez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2" name="Content Placeholder 47" descr="Click icon to add picture">
            <a:extLst>
              <a:ext uri="{FF2B5EF4-FFF2-40B4-BE49-F238E27FC236}">
                <a16:creationId xmlns:a16="http://schemas.microsoft.com/office/drawing/2014/main" id="{95ADF367-2619-4E00-AB82-8FFF41D0E5C2}"/>
              </a:ext>
            </a:extLst>
          </p:cNvPr>
          <p:cNvSpPr>
            <a:spLocks noGrp="1"/>
          </p:cNvSpPr>
          <p:nvPr>
            <p:ph type="body" sz="quarter" idx="27" hasCustomPrompt="1"/>
          </p:nvPr>
        </p:nvSpPr>
        <p:spPr>
          <a:xfrm>
            <a:off x="5271609" y="1025236"/>
            <a:ext cx="5162709" cy="420683"/>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CEB04CE-793E-47B4-8D80-9B82864F2CDF}"/>
              </a:ext>
            </a:extLst>
          </p:cNvPr>
          <p:cNvSpPr>
            <a:spLocks noGrp="1"/>
          </p:cNvSpPr>
          <p:nvPr>
            <p:ph type="body" sz="quarter" idx="28" hasCustomPrompt="1"/>
          </p:nvPr>
        </p:nvSpPr>
        <p:spPr>
          <a:xfrm>
            <a:off x="5271608" y="1469069"/>
            <a:ext cx="5162709" cy="1506166"/>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4" name="Content Placeholder 47" descr="Click icon to add picture">
            <a:extLst>
              <a:ext uri="{FF2B5EF4-FFF2-40B4-BE49-F238E27FC236}">
                <a16:creationId xmlns:a16="http://schemas.microsoft.com/office/drawing/2014/main" id="{067BF8FD-2643-4122-BE3E-63F413244ECB}"/>
              </a:ext>
            </a:extLst>
          </p:cNvPr>
          <p:cNvSpPr>
            <a:spLocks noGrp="1"/>
          </p:cNvSpPr>
          <p:nvPr>
            <p:ph type="body" sz="quarter" idx="29" hasCustomPrompt="1"/>
          </p:nvPr>
        </p:nvSpPr>
        <p:spPr>
          <a:xfrm>
            <a:off x="5271609" y="2984685"/>
            <a:ext cx="5162709" cy="420683"/>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descr="Click icon to add picture">
            <a:extLst>
              <a:ext uri="{FF2B5EF4-FFF2-40B4-BE49-F238E27FC236}">
                <a16:creationId xmlns:a16="http://schemas.microsoft.com/office/drawing/2014/main" id="{02260D10-FEA1-48A7-B544-FAEEAECF5DE2}"/>
              </a:ext>
            </a:extLst>
          </p:cNvPr>
          <p:cNvSpPr>
            <a:spLocks noGrp="1"/>
          </p:cNvSpPr>
          <p:nvPr>
            <p:ph type="body" sz="quarter" idx="31" hasCustomPrompt="1"/>
          </p:nvPr>
        </p:nvSpPr>
        <p:spPr>
          <a:xfrm>
            <a:off x="5271607" y="4597473"/>
            <a:ext cx="5162709" cy="421399"/>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64584B30-8BCF-4D75-8A6C-FD82347CC7B6}"/>
              </a:ext>
            </a:extLst>
          </p:cNvPr>
          <p:cNvSpPr>
            <a:spLocks noGrp="1"/>
          </p:cNvSpPr>
          <p:nvPr>
            <p:ph type="body" sz="quarter" idx="34" hasCustomPrompt="1"/>
          </p:nvPr>
        </p:nvSpPr>
        <p:spPr>
          <a:xfrm>
            <a:off x="5271608" y="3419684"/>
            <a:ext cx="5162709" cy="1177789"/>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8" name="Content Placeholder 47">
            <a:extLst>
              <a:ext uri="{FF2B5EF4-FFF2-40B4-BE49-F238E27FC236}">
                <a16:creationId xmlns:a16="http://schemas.microsoft.com/office/drawing/2014/main" id="{A4A25056-27FA-4039-ACFA-6624F778712A}"/>
              </a:ext>
            </a:extLst>
          </p:cNvPr>
          <p:cNvSpPr>
            <a:spLocks noGrp="1"/>
          </p:cNvSpPr>
          <p:nvPr>
            <p:ph type="body" sz="quarter" idx="35" hasCustomPrompt="1"/>
          </p:nvPr>
        </p:nvSpPr>
        <p:spPr>
          <a:xfrm>
            <a:off x="5271608" y="5041922"/>
            <a:ext cx="5162709" cy="1635938"/>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Freeform: Shape 24">
            <a:extLst>
              <a:ext uri="{FF2B5EF4-FFF2-40B4-BE49-F238E27FC236}">
                <a16:creationId xmlns:a16="http://schemas.microsoft.com/office/drawing/2014/main" id="{A23F9759-CF52-CE45-5E22-9678534685A7}"/>
              </a:ext>
            </a:extLst>
          </p:cNvPr>
          <p:cNvSpPr/>
          <p:nvPr userDrawn="1"/>
        </p:nvSpPr>
        <p:spPr>
          <a:xfrm flipH="1">
            <a:off x="2631891" y="4699053"/>
            <a:ext cx="668814" cy="784693"/>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6" name="Title 5">
            <a:extLst>
              <a:ext uri="{FF2B5EF4-FFF2-40B4-BE49-F238E27FC236}">
                <a16:creationId xmlns:a16="http://schemas.microsoft.com/office/drawing/2014/main" id="{5D84FCC1-368D-680C-31AA-597C3AAF4232}"/>
              </a:ext>
            </a:extLst>
          </p:cNvPr>
          <p:cNvSpPr>
            <a:spLocks noGrp="1"/>
          </p:cNvSpPr>
          <p:nvPr>
            <p:ph type="title"/>
          </p:nvPr>
        </p:nvSpPr>
        <p:spPr>
          <a:xfrm>
            <a:off x="502665" y="707105"/>
            <a:ext cx="3994173" cy="2277580"/>
          </a:xfrm>
        </p:spPr>
        <p:txBody>
          <a:bodyPr anchor="t">
            <a:noAutofit/>
          </a:bodyPr>
          <a:lstStyle>
            <a:lvl1pPr>
              <a:defRPr>
                <a:solidFill>
                  <a:schemeClr val="accent6"/>
                </a:solidFill>
              </a:defRPr>
            </a:lvl1pPr>
          </a:lstStyle>
          <a:p>
            <a:r>
              <a:rPr lang="en-US"/>
              <a:t>Click to edit Master title style</a:t>
            </a:r>
            <a:endParaRPr lang="en-US" dirty="0"/>
          </a:p>
        </p:txBody>
      </p:sp>
      <p:sp>
        <p:nvSpPr>
          <p:cNvPr id="18" name="Picture Placeholder 2">
            <a:extLst>
              <a:ext uri="{FF2B5EF4-FFF2-40B4-BE49-F238E27FC236}">
                <a16:creationId xmlns:a16="http://schemas.microsoft.com/office/drawing/2014/main" id="{E53E8C9F-CD73-30CD-1F24-20F2E6149D58}"/>
              </a:ext>
            </a:extLst>
          </p:cNvPr>
          <p:cNvSpPr>
            <a:spLocks noGrp="1"/>
          </p:cNvSpPr>
          <p:nvPr>
            <p:ph type="pic" sz="quarter" idx="36"/>
          </p:nvPr>
        </p:nvSpPr>
        <p:spPr>
          <a:xfrm>
            <a:off x="4734172" y="1141669"/>
            <a:ext cx="507778"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19" name="Picture Placeholder 2">
            <a:extLst>
              <a:ext uri="{FF2B5EF4-FFF2-40B4-BE49-F238E27FC236}">
                <a16:creationId xmlns:a16="http://schemas.microsoft.com/office/drawing/2014/main" id="{CE61E189-349E-0076-EA43-7BCB6E24CE86}"/>
              </a:ext>
            </a:extLst>
          </p:cNvPr>
          <p:cNvSpPr>
            <a:spLocks noGrp="1"/>
          </p:cNvSpPr>
          <p:nvPr>
            <p:ph type="pic" sz="quarter" idx="37"/>
          </p:nvPr>
        </p:nvSpPr>
        <p:spPr>
          <a:xfrm>
            <a:off x="4724705" y="3105650"/>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21" name="Picture Placeholder 2">
            <a:extLst>
              <a:ext uri="{FF2B5EF4-FFF2-40B4-BE49-F238E27FC236}">
                <a16:creationId xmlns:a16="http://schemas.microsoft.com/office/drawing/2014/main" id="{68B04572-5D47-C3DF-CDEA-15EC646EA8FE}"/>
              </a:ext>
            </a:extLst>
          </p:cNvPr>
          <p:cNvSpPr>
            <a:spLocks noGrp="1"/>
          </p:cNvSpPr>
          <p:nvPr>
            <p:ph type="pic" sz="quarter" idx="38"/>
          </p:nvPr>
        </p:nvSpPr>
        <p:spPr>
          <a:xfrm>
            <a:off x="4714069" y="4716041"/>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Slide Number Placeholder 4">
            <a:extLst>
              <a:ext uri="{FF2B5EF4-FFF2-40B4-BE49-F238E27FC236}">
                <a16:creationId xmlns:a16="http://schemas.microsoft.com/office/drawing/2014/main" id="{2446A453-65E1-B688-A3F9-EA0AA347DDEA}"/>
              </a:ext>
            </a:extLst>
          </p:cNvPr>
          <p:cNvSpPr>
            <a:spLocks noGrp="1"/>
          </p:cNvSpPr>
          <p:nvPr>
            <p:ph type="sldNum" sz="quarter" idx="40"/>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6621137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8" name="Content Placeholder 47">
            <a:extLst>
              <a:ext uri="{FF2B5EF4-FFF2-40B4-BE49-F238E27FC236}">
                <a16:creationId xmlns:a16="http://schemas.microsoft.com/office/drawing/2014/main" id="{3EDD8D3E-653B-4A9E-9868-3B013A65FE9F}"/>
              </a:ext>
            </a:extLst>
          </p:cNvPr>
          <p:cNvSpPr>
            <a:spLocks noGrp="1"/>
          </p:cNvSpPr>
          <p:nvPr>
            <p:ph type="pic" sz="quarter" idx="48"/>
          </p:nvPr>
        </p:nvSpPr>
        <p:spPr>
          <a:xfrm>
            <a:off x="7493157" y="529148"/>
            <a:ext cx="4248873" cy="473113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ln w="19050">
            <a:noFill/>
          </a:ln>
        </p:spPr>
        <p:txBody>
          <a:bodyPr anchor="ctr">
            <a:noAutofit/>
          </a:bodyPr>
          <a:lstStyle>
            <a:lvl1pPr marL="0" indent="0" algn="ctr">
              <a:buNone/>
              <a:defRPr>
                <a:solidFill>
                  <a:schemeClr val="accent6"/>
                </a:solidFill>
              </a:defRPr>
            </a:lvl1pPr>
          </a:lstStyle>
          <a:p>
            <a:r>
              <a:rPr lang="en-US" altLang="zh-CN"/>
              <a:t>Click icon to add picture</a:t>
            </a:r>
            <a:endParaRPr lang="zh-CN" altLang="en-US"/>
          </a:p>
        </p:txBody>
      </p:sp>
      <p:sp>
        <p:nvSpPr>
          <p:cNvPr id="18" name="Content Placeholder 47">
            <a:extLst>
              <a:ext uri="{FF2B5EF4-FFF2-40B4-BE49-F238E27FC236}">
                <a16:creationId xmlns:a16="http://schemas.microsoft.com/office/drawing/2014/main" id="{DD4E6A9F-7400-917B-6A6B-6BAB445E85FA}"/>
              </a:ext>
            </a:extLst>
          </p:cNvPr>
          <p:cNvSpPr>
            <a:spLocks noGrp="1"/>
          </p:cNvSpPr>
          <p:nvPr>
            <p:ph type="body" sz="quarter" idx="28" hasCustomPrompt="1"/>
          </p:nvPr>
        </p:nvSpPr>
        <p:spPr>
          <a:xfrm>
            <a:off x="517427" y="3253120"/>
            <a:ext cx="4959822" cy="2007158"/>
          </a:xfrm>
          <a:prstGeom prst="rect">
            <a:avLst/>
          </a:prstGeom>
        </p:spPr>
        <p:txBody>
          <a:bodyPr>
            <a:noAutofit/>
          </a:bodyPr>
          <a:lstStyle>
            <a:lvl1pPr marL="0" indent="0">
              <a:lnSpc>
                <a:spcPct val="100000"/>
              </a:lnSpc>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19" name="Freeform: Shape 25">
            <a:extLst>
              <a:ext uri="{FF2B5EF4-FFF2-40B4-BE49-F238E27FC236}">
                <a16:creationId xmlns:a16="http://schemas.microsoft.com/office/drawing/2014/main" id="{D7BBD3E8-D5DD-C21F-3792-4880373CCDCC}"/>
              </a:ext>
            </a:extLst>
          </p:cNvPr>
          <p:cNvSpPr/>
          <p:nvPr userDrawn="1"/>
        </p:nvSpPr>
        <p:spPr>
          <a:xfrm flipH="1">
            <a:off x="7400972" y="4508725"/>
            <a:ext cx="1347680" cy="158117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20" name="Freeform: Shape 11">
            <a:extLst>
              <a:ext uri="{FF2B5EF4-FFF2-40B4-BE49-F238E27FC236}">
                <a16:creationId xmlns:a16="http://schemas.microsoft.com/office/drawing/2014/main" id="{FC461D80-0CAC-62E5-726A-63B48BEF3F25}"/>
              </a:ext>
            </a:extLst>
          </p:cNvPr>
          <p:cNvSpPr/>
          <p:nvPr userDrawn="1"/>
        </p:nvSpPr>
        <p:spPr>
          <a:xfrm>
            <a:off x="6521016" y="4772906"/>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3" name="Title 2">
            <a:extLst>
              <a:ext uri="{FF2B5EF4-FFF2-40B4-BE49-F238E27FC236}">
                <a16:creationId xmlns:a16="http://schemas.microsoft.com/office/drawing/2014/main" id="{D4944167-AFE9-AE61-AF44-B9AEE24D17D8}"/>
              </a:ext>
            </a:extLst>
          </p:cNvPr>
          <p:cNvSpPr>
            <a:spLocks noGrp="1"/>
          </p:cNvSpPr>
          <p:nvPr>
            <p:ph type="title"/>
          </p:nvPr>
        </p:nvSpPr>
        <p:spPr>
          <a:xfrm>
            <a:off x="517427" y="2497488"/>
            <a:ext cx="9823998" cy="1325563"/>
          </a:xfrm>
        </p:spPr>
        <p:txBody>
          <a:bodyPr anchor="t">
            <a:noAutofit/>
          </a:bodyPr>
          <a:lstStyle>
            <a:lvl1pPr>
              <a:defRPr>
                <a:solidFill>
                  <a:schemeClr val="accent6"/>
                </a:solidFill>
              </a:defRPr>
            </a:lvl1p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47268D53-92DA-7335-4DAB-83485CAF3FE9}"/>
              </a:ext>
            </a:extLst>
          </p:cNvPr>
          <p:cNvSpPr>
            <a:spLocks noGrp="1"/>
          </p:cNvSpPr>
          <p:nvPr>
            <p:ph type="ftr" sz="quarter" idx="49"/>
          </p:nvPr>
        </p:nvSpPr>
        <p:spPr/>
        <p:txBody>
          <a:bodyPr>
            <a:noAutofit/>
          </a:bodyPr>
          <a:lstStyle>
            <a:lvl1pPr>
              <a:defRPr>
                <a:solidFill>
                  <a:schemeClr val="accent6"/>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9F9FCB16-3643-AB04-D20E-A14FFE07F67C}"/>
              </a:ext>
            </a:extLst>
          </p:cNvPr>
          <p:cNvSpPr>
            <a:spLocks noGrp="1"/>
          </p:cNvSpPr>
          <p:nvPr>
            <p:ph type="sldNum" sz="quarter" idx="50"/>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2132766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7" name="Freeform 46">
            <a:extLst>
              <a:ext uri="{FF2B5EF4-FFF2-40B4-BE49-F238E27FC236}">
                <a16:creationId xmlns:a16="http://schemas.microsoft.com/office/drawing/2014/main" id="{39B50CEE-D9F9-B5CD-C274-BEAA5EAB37E3}"/>
              </a:ext>
            </a:extLst>
          </p:cNvPr>
          <p:cNvSpPr/>
          <p:nvPr userDrawn="1"/>
        </p:nvSpPr>
        <p:spPr>
          <a:xfrm>
            <a:off x="410352" y="12435"/>
            <a:ext cx="1455521" cy="1019127"/>
          </a:xfrm>
          <a:custGeom>
            <a:avLst/>
            <a:gdLst>
              <a:gd name="connsiteX0" fmla="*/ 219223 w 1455521"/>
              <a:gd name="connsiteY0" fmla="*/ 0 h 1019127"/>
              <a:gd name="connsiteX1" fmla="*/ 1236298 w 1455521"/>
              <a:gd name="connsiteY1" fmla="*/ 0 h 1019127"/>
              <a:gd name="connsiteX2" fmla="*/ 1455521 w 1455521"/>
              <a:gd name="connsiteY2" fmla="*/ 385779 h 1019127"/>
              <a:gd name="connsiteX3" fmla="*/ 1095615 w 1455521"/>
              <a:gd name="connsiteY3" fmla="*/ 1019127 h 1019127"/>
              <a:gd name="connsiteX4" fmla="*/ 359906 w 1455521"/>
              <a:gd name="connsiteY4" fmla="*/ 1019127 h 1019127"/>
              <a:gd name="connsiteX5" fmla="*/ 0 w 1455521"/>
              <a:gd name="connsiteY5" fmla="*/ 385779 h 10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1019127">
                <a:moveTo>
                  <a:pt x="219223" y="0"/>
                </a:moveTo>
                <a:lnTo>
                  <a:pt x="1236298" y="0"/>
                </a:lnTo>
                <a:lnTo>
                  <a:pt x="1455521" y="385779"/>
                </a:lnTo>
                <a:lnTo>
                  <a:pt x="1095615" y="1019127"/>
                </a:lnTo>
                <a:lnTo>
                  <a:pt x="359906" y="1019127"/>
                </a:lnTo>
                <a:lnTo>
                  <a:pt x="0" y="385779"/>
                </a:lnTo>
                <a:close/>
              </a:path>
            </a:pathLst>
          </a:custGeom>
          <a:solidFill>
            <a:schemeClr val="accent6">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9" name="Hexagon 15">
            <a:extLst>
              <a:ext uri="{FF2B5EF4-FFF2-40B4-BE49-F238E27FC236}">
                <a16:creationId xmlns:a16="http://schemas.microsoft.com/office/drawing/2014/main" id="{93831F6E-A0DA-46E5-AF13-ED5D9ABF108D}"/>
              </a:ext>
            </a:extLst>
          </p:cNvPr>
          <p:cNvSpPr/>
          <p:nvPr userDrawn="1"/>
        </p:nvSpPr>
        <p:spPr>
          <a:xfrm>
            <a:off x="1579486" y="450004"/>
            <a:ext cx="1455521" cy="1266696"/>
          </a:xfrm>
          <a:prstGeom prst="hexagon">
            <a:avLst>
              <a:gd name="adj" fmla="val 28413"/>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0" name="Hexagon 17">
            <a:extLst>
              <a:ext uri="{FF2B5EF4-FFF2-40B4-BE49-F238E27FC236}">
                <a16:creationId xmlns:a16="http://schemas.microsoft.com/office/drawing/2014/main" id="{18B06ECC-5FA7-4ACA-86BF-694240D0C05B}"/>
              </a:ext>
            </a:extLst>
          </p:cNvPr>
          <p:cNvSpPr/>
          <p:nvPr userDrawn="1"/>
        </p:nvSpPr>
        <p:spPr>
          <a:xfrm>
            <a:off x="412218" y="1136470"/>
            <a:ext cx="1455521" cy="1266696"/>
          </a:xfrm>
          <a:prstGeom prst="hexagon">
            <a:avLst>
              <a:gd name="adj" fmla="val 28413"/>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1" name="Hexagon 19">
            <a:extLst>
              <a:ext uri="{FF2B5EF4-FFF2-40B4-BE49-F238E27FC236}">
                <a16:creationId xmlns:a16="http://schemas.microsoft.com/office/drawing/2014/main" id="{089AA305-8FFC-46A5-B806-D5D78320D0CD}"/>
              </a:ext>
            </a:extLst>
          </p:cNvPr>
          <p:cNvSpPr/>
          <p:nvPr userDrawn="1"/>
        </p:nvSpPr>
        <p:spPr>
          <a:xfrm>
            <a:off x="1580070" y="1812437"/>
            <a:ext cx="1455521" cy="1266696"/>
          </a:xfrm>
          <a:prstGeom prst="hexagon">
            <a:avLst>
              <a:gd name="adj" fmla="val 28413"/>
              <a:gd name="vf" fmla="val 11547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2" name="Hexagon 21">
            <a:extLst>
              <a:ext uri="{FF2B5EF4-FFF2-40B4-BE49-F238E27FC236}">
                <a16:creationId xmlns:a16="http://schemas.microsoft.com/office/drawing/2014/main" id="{DB2D65ED-32BC-44B2-92F3-E16717051CA1}"/>
              </a:ext>
            </a:extLst>
          </p:cNvPr>
          <p:cNvSpPr/>
          <p:nvPr userDrawn="1"/>
        </p:nvSpPr>
        <p:spPr>
          <a:xfrm>
            <a:off x="3953772" y="4582171"/>
            <a:ext cx="1455521" cy="1266696"/>
          </a:xfrm>
          <a:prstGeom prst="hexagon">
            <a:avLst>
              <a:gd name="adj" fmla="val 28413"/>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4" name="Freeform 43">
            <a:extLst>
              <a:ext uri="{FF2B5EF4-FFF2-40B4-BE49-F238E27FC236}">
                <a16:creationId xmlns:a16="http://schemas.microsoft.com/office/drawing/2014/main" id="{6100186E-95B0-AB29-6F1D-DBFBAA566DB2}"/>
              </a:ext>
            </a:extLst>
          </p:cNvPr>
          <p:cNvSpPr/>
          <p:nvPr userDrawn="1"/>
        </p:nvSpPr>
        <p:spPr>
          <a:xfrm>
            <a:off x="3955762" y="5952136"/>
            <a:ext cx="1455521" cy="932559"/>
          </a:xfrm>
          <a:custGeom>
            <a:avLst/>
            <a:gdLst>
              <a:gd name="connsiteX0" fmla="*/ 359906 w 1455521"/>
              <a:gd name="connsiteY0" fmla="*/ 0 h 932559"/>
              <a:gd name="connsiteX1" fmla="*/ 1095615 w 1455521"/>
              <a:gd name="connsiteY1" fmla="*/ 0 h 932559"/>
              <a:gd name="connsiteX2" fmla="*/ 1455521 w 1455521"/>
              <a:gd name="connsiteY2" fmla="*/ 633348 h 932559"/>
              <a:gd name="connsiteX3" fmla="*/ 1285492 w 1455521"/>
              <a:gd name="connsiteY3" fmla="*/ 932559 h 932559"/>
              <a:gd name="connsiteX4" fmla="*/ 170030 w 1455521"/>
              <a:gd name="connsiteY4" fmla="*/ 932559 h 932559"/>
              <a:gd name="connsiteX5" fmla="*/ 0 w 1455521"/>
              <a:gd name="connsiteY5" fmla="*/ 633348 h 93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32559">
                <a:moveTo>
                  <a:pt x="359906" y="0"/>
                </a:moveTo>
                <a:lnTo>
                  <a:pt x="1095615" y="0"/>
                </a:lnTo>
                <a:lnTo>
                  <a:pt x="1455521" y="633348"/>
                </a:lnTo>
                <a:lnTo>
                  <a:pt x="1285492" y="932559"/>
                </a:lnTo>
                <a:lnTo>
                  <a:pt x="170030" y="932559"/>
                </a:lnTo>
                <a:lnTo>
                  <a:pt x="0" y="633348"/>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4" name="Hexagon 27">
            <a:extLst>
              <a:ext uri="{FF2B5EF4-FFF2-40B4-BE49-F238E27FC236}">
                <a16:creationId xmlns:a16="http://schemas.microsoft.com/office/drawing/2014/main" id="{5275D449-7441-440B-8584-96D25256F24D}"/>
              </a:ext>
            </a:extLst>
          </p:cNvPr>
          <p:cNvSpPr/>
          <p:nvPr userDrawn="1"/>
        </p:nvSpPr>
        <p:spPr>
          <a:xfrm>
            <a:off x="2783996" y="5245443"/>
            <a:ext cx="1455521" cy="1266696"/>
          </a:xfrm>
          <a:prstGeom prst="hexagon">
            <a:avLst>
              <a:gd name="adj" fmla="val 28413"/>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5" name="Hexagon 28">
            <a:extLst>
              <a:ext uri="{FF2B5EF4-FFF2-40B4-BE49-F238E27FC236}">
                <a16:creationId xmlns:a16="http://schemas.microsoft.com/office/drawing/2014/main" id="{94CFCD79-F5CD-4175-96DE-1AC2E1999DB6}"/>
              </a:ext>
            </a:extLst>
          </p:cNvPr>
          <p:cNvSpPr/>
          <p:nvPr userDrawn="1"/>
        </p:nvSpPr>
        <p:spPr>
          <a:xfrm>
            <a:off x="2767144" y="3880620"/>
            <a:ext cx="1455521" cy="1266696"/>
          </a:xfrm>
          <a:prstGeom prst="hexagon">
            <a:avLst>
              <a:gd name="adj" fmla="val 28413"/>
              <a:gd name="vf" fmla="val 11547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3" name="Freeform 42">
            <a:extLst>
              <a:ext uri="{FF2B5EF4-FFF2-40B4-BE49-F238E27FC236}">
                <a16:creationId xmlns:a16="http://schemas.microsoft.com/office/drawing/2014/main" id="{C8667104-E096-23C3-4C2C-5277C2AF5C57}"/>
              </a:ext>
            </a:extLst>
          </p:cNvPr>
          <p:cNvSpPr/>
          <p:nvPr userDrawn="1"/>
        </p:nvSpPr>
        <p:spPr>
          <a:xfrm>
            <a:off x="3702" y="448131"/>
            <a:ext cx="678871" cy="1266696"/>
          </a:xfrm>
          <a:custGeom>
            <a:avLst/>
            <a:gdLst>
              <a:gd name="connsiteX0" fmla="*/ 0 w 678871"/>
              <a:gd name="connsiteY0" fmla="*/ 0 h 1266696"/>
              <a:gd name="connsiteX1" fmla="*/ 318965 w 678871"/>
              <a:gd name="connsiteY1" fmla="*/ 0 h 1266696"/>
              <a:gd name="connsiteX2" fmla="*/ 678871 w 678871"/>
              <a:gd name="connsiteY2" fmla="*/ 633348 h 1266696"/>
              <a:gd name="connsiteX3" fmla="*/ 318965 w 678871"/>
              <a:gd name="connsiteY3" fmla="*/ 1266696 h 1266696"/>
              <a:gd name="connsiteX4" fmla="*/ 0 w 678871"/>
              <a:gd name="connsiteY4" fmla="*/ 1266696 h 12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871" h="1266696">
                <a:moveTo>
                  <a:pt x="0" y="0"/>
                </a:moveTo>
                <a:lnTo>
                  <a:pt x="318965" y="0"/>
                </a:lnTo>
                <a:lnTo>
                  <a:pt x="678871" y="633348"/>
                </a:lnTo>
                <a:lnTo>
                  <a:pt x="318965" y="1266696"/>
                </a:lnTo>
                <a:lnTo>
                  <a:pt x="0" y="1266696"/>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8" name="Hexagon 31">
            <a:extLst>
              <a:ext uri="{FF2B5EF4-FFF2-40B4-BE49-F238E27FC236}">
                <a16:creationId xmlns:a16="http://schemas.microsoft.com/office/drawing/2014/main" id="{61BB4AB0-7C5C-4697-A25B-0AFD8754AB52}"/>
              </a:ext>
            </a:extLst>
          </p:cNvPr>
          <p:cNvSpPr/>
          <p:nvPr userDrawn="1"/>
        </p:nvSpPr>
        <p:spPr>
          <a:xfrm>
            <a:off x="1580353" y="3182793"/>
            <a:ext cx="1455521" cy="1266696"/>
          </a:xfrm>
          <a:prstGeom prst="hexagon">
            <a:avLst>
              <a:gd name="adj" fmla="val 28413"/>
              <a:gd name="vf" fmla="val 11547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6" name="Freeform 45">
            <a:extLst>
              <a:ext uri="{FF2B5EF4-FFF2-40B4-BE49-F238E27FC236}">
                <a16:creationId xmlns:a16="http://schemas.microsoft.com/office/drawing/2014/main" id="{2363FF00-E570-D743-258E-E9FEF4F02A08}"/>
              </a:ext>
            </a:extLst>
          </p:cNvPr>
          <p:cNvSpPr/>
          <p:nvPr userDrawn="1"/>
        </p:nvSpPr>
        <p:spPr>
          <a:xfrm>
            <a:off x="6334981" y="5962237"/>
            <a:ext cx="1455521" cy="901561"/>
          </a:xfrm>
          <a:custGeom>
            <a:avLst/>
            <a:gdLst>
              <a:gd name="connsiteX0" fmla="*/ 359906 w 1455521"/>
              <a:gd name="connsiteY0" fmla="*/ 0 h 901561"/>
              <a:gd name="connsiteX1" fmla="*/ 1095615 w 1455521"/>
              <a:gd name="connsiteY1" fmla="*/ 0 h 901561"/>
              <a:gd name="connsiteX2" fmla="*/ 1455521 w 1455521"/>
              <a:gd name="connsiteY2" fmla="*/ 633348 h 901561"/>
              <a:gd name="connsiteX3" fmla="*/ 1303107 w 1455521"/>
              <a:gd name="connsiteY3" fmla="*/ 901561 h 901561"/>
              <a:gd name="connsiteX4" fmla="*/ 152415 w 1455521"/>
              <a:gd name="connsiteY4" fmla="*/ 901561 h 901561"/>
              <a:gd name="connsiteX5" fmla="*/ 0 w 1455521"/>
              <a:gd name="connsiteY5" fmla="*/ 633348 h 90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01561">
                <a:moveTo>
                  <a:pt x="359906" y="0"/>
                </a:moveTo>
                <a:lnTo>
                  <a:pt x="1095615" y="0"/>
                </a:lnTo>
                <a:lnTo>
                  <a:pt x="1455521" y="633348"/>
                </a:lnTo>
                <a:lnTo>
                  <a:pt x="1303107" y="901561"/>
                </a:lnTo>
                <a:lnTo>
                  <a:pt x="152415" y="901561"/>
                </a:lnTo>
                <a:lnTo>
                  <a:pt x="0" y="633348"/>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8" name="Content Placeholder 47">
            <a:extLst>
              <a:ext uri="{FF2B5EF4-FFF2-40B4-BE49-F238E27FC236}">
                <a16:creationId xmlns:a16="http://schemas.microsoft.com/office/drawing/2014/main" id="{073CD90F-1E45-47EC-B558-D5F638F5FE6F}"/>
              </a:ext>
            </a:extLst>
          </p:cNvPr>
          <p:cNvSpPr>
            <a:spLocks noGrp="1"/>
          </p:cNvSpPr>
          <p:nvPr>
            <p:ph type="pic" sz="quarter" idx="48"/>
          </p:nvPr>
        </p:nvSpPr>
        <p:spPr>
          <a:xfrm>
            <a:off x="2754948" y="250209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9" name="Content Placeholder 47">
            <a:extLst>
              <a:ext uri="{FF2B5EF4-FFF2-40B4-BE49-F238E27FC236}">
                <a16:creationId xmlns:a16="http://schemas.microsoft.com/office/drawing/2014/main" id="{9A501203-35D0-41A5-A2A4-9F05FAB495C4}"/>
              </a:ext>
            </a:extLst>
          </p:cNvPr>
          <p:cNvSpPr>
            <a:spLocks noGrp="1"/>
          </p:cNvSpPr>
          <p:nvPr>
            <p:ph type="pic" sz="quarter" idx="49"/>
          </p:nvPr>
        </p:nvSpPr>
        <p:spPr>
          <a:xfrm>
            <a:off x="391110" y="2493385"/>
            <a:ext cx="1465840" cy="1289394"/>
          </a:xfrm>
          <a:prstGeom prst="hexagon">
            <a:avLst>
              <a:gd name="adj" fmla="val 28349"/>
              <a:gd name="vf" fmla="val 115470"/>
            </a:avLst>
          </a:prstGeom>
          <a:ln>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30" name="Content Placeholder 47">
            <a:extLst>
              <a:ext uri="{FF2B5EF4-FFF2-40B4-BE49-F238E27FC236}">
                <a16:creationId xmlns:a16="http://schemas.microsoft.com/office/drawing/2014/main" id="{1FA62038-8BB7-45FD-896E-34738A5578BD}"/>
              </a:ext>
            </a:extLst>
          </p:cNvPr>
          <p:cNvSpPr>
            <a:spLocks noGrp="1"/>
          </p:cNvSpPr>
          <p:nvPr>
            <p:ph type="pic" sz="quarter" idx="50"/>
          </p:nvPr>
        </p:nvSpPr>
        <p:spPr>
          <a:xfrm>
            <a:off x="5151412" y="5238680"/>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31" name="Content Placeholder 47">
            <a:extLst>
              <a:ext uri="{FF2B5EF4-FFF2-40B4-BE49-F238E27FC236}">
                <a16:creationId xmlns:a16="http://schemas.microsoft.com/office/drawing/2014/main" id="{9A7E0EE6-5885-489B-81A9-65DBC0016938}"/>
              </a:ext>
            </a:extLst>
          </p:cNvPr>
          <p:cNvSpPr>
            <a:spLocks noGrp="1"/>
          </p:cNvSpPr>
          <p:nvPr>
            <p:ph type="pic" sz="quarter" idx="51"/>
          </p:nvPr>
        </p:nvSpPr>
        <p:spPr>
          <a:xfrm>
            <a:off x="3948599" y="319492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B7E46D91-6194-E279-CAE3-425E21FD4A83}"/>
              </a:ext>
            </a:extLst>
          </p:cNvPr>
          <p:cNvSpPr>
            <a:spLocks noGrp="1"/>
          </p:cNvSpPr>
          <p:nvPr>
            <p:ph type="body" sz="quarter" idx="27" hasCustomPrompt="1"/>
          </p:nvPr>
        </p:nvSpPr>
        <p:spPr>
          <a:xfrm>
            <a:off x="6096000" y="3093990"/>
            <a:ext cx="3034145" cy="1879791"/>
          </a:xfrm>
          <a:prstGeom prst="rect">
            <a:avLst/>
          </a:prstGeom>
        </p:spPr>
        <p:txBody>
          <a:bodyPr anchor="t">
            <a:noAutofit/>
          </a:bodyPr>
          <a:lstStyle>
            <a:lvl1pPr marL="0" indent="0" algn="l">
              <a:lnSpc>
                <a:spcPct val="100000"/>
              </a:lnSpc>
              <a:buNone/>
              <a:defRPr sz="1800" b="0">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Title 1">
            <a:extLst>
              <a:ext uri="{FF2B5EF4-FFF2-40B4-BE49-F238E27FC236}">
                <a16:creationId xmlns:a16="http://schemas.microsoft.com/office/drawing/2014/main" id="{4722C9EB-D452-B3DF-5219-160F48DE789C}"/>
              </a:ext>
            </a:extLst>
          </p:cNvPr>
          <p:cNvSpPr>
            <a:spLocks noGrp="1"/>
          </p:cNvSpPr>
          <p:nvPr>
            <p:ph type="title"/>
          </p:nvPr>
        </p:nvSpPr>
        <p:spPr>
          <a:xfrm>
            <a:off x="6096000" y="1703538"/>
            <a:ext cx="5055698" cy="1325563"/>
          </a:xfrm>
        </p:spPr>
        <p:txBody>
          <a:bodyPr anchor="b">
            <a:noAutofit/>
          </a:bodyPr>
          <a:lstStyle>
            <a:lvl1pPr>
              <a:defRPr>
                <a:solidFill>
                  <a:schemeClr val="accent6"/>
                </a:solidFill>
              </a:defRPr>
            </a:lvl1pPr>
          </a:lstStyle>
          <a:p>
            <a:r>
              <a:rPr lang="en-US"/>
              <a:t>Click to edit Master title style</a:t>
            </a:r>
            <a:endParaRPr lang="en-US" dirty="0"/>
          </a:p>
        </p:txBody>
      </p:sp>
      <p:sp>
        <p:nvSpPr>
          <p:cNvPr id="40" name="Freeform 39">
            <a:extLst>
              <a:ext uri="{FF2B5EF4-FFF2-40B4-BE49-F238E27FC236}">
                <a16:creationId xmlns:a16="http://schemas.microsoft.com/office/drawing/2014/main" id="{E3C8467A-0A34-2A65-92FE-F12F6A3D84A6}"/>
              </a:ext>
            </a:extLst>
          </p:cNvPr>
          <p:cNvSpPr/>
          <p:nvPr userDrawn="1"/>
        </p:nvSpPr>
        <p:spPr>
          <a:xfrm>
            <a:off x="-6538" y="1815084"/>
            <a:ext cx="697438" cy="1266696"/>
          </a:xfrm>
          <a:custGeom>
            <a:avLst/>
            <a:gdLst>
              <a:gd name="connsiteX0" fmla="*/ 0 w 732607"/>
              <a:gd name="connsiteY0" fmla="*/ 0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0" fmla="*/ 43961 w 732607"/>
              <a:gd name="connsiteY0" fmla="*/ 8793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5" fmla="*/ 43961 w 732607"/>
              <a:gd name="connsiteY5" fmla="*/ 8793 h 1266696"/>
              <a:gd name="connsiteX0" fmla="*/ 8792 w 697438"/>
              <a:gd name="connsiteY0" fmla="*/ 8793 h 1266696"/>
              <a:gd name="connsiteX1" fmla="*/ 337532 w 697438"/>
              <a:gd name="connsiteY1" fmla="*/ 0 h 1266696"/>
              <a:gd name="connsiteX2" fmla="*/ 697438 w 697438"/>
              <a:gd name="connsiteY2" fmla="*/ 633348 h 1266696"/>
              <a:gd name="connsiteX3" fmla="*/ 337532 w 697438"/>
              <a:gd name="connsiteY3" fmla="*/ 1266696 h 1266696"/>
              <a:gd name="connsiteX4" fmla="*/ 0 w 697438"/>
              <a:gd name="connsiteY4" fmla="*/ 1266696 h 1266696"/>
              <a:gd name="connsiteX5" fmla="*/ 8792 w 697438"/>
              <a:gd name="connsiteY5" fmla="*/ 8793 h 126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7438" h="1266696">
                <a:moveTo>
                  <a:pt x="8792" y="8793"/>
                </a:moveTo>
                <a:lnTo>
                  <a:pt x="337532" y="0"/>
                </a:lnTo>
                <a:lnTo>
                  <a:pt x="697438" y="633348"/>
                </a:lnTo>
                <a:lnTo>
                  <a:pt x="337532" y="1266696"/>
                </a:lnTo>
                <a:lnTo>
                  <a:pt x="0" y="1266696"/>
                </a:lnTo>
                <a:cubicBezTo>
                  <a:pt x="0" y="844464"/>
                  <a:pt x="8792" y="431025"/>
                  <a:pt x="8792" y="8793"/>
                </a:cubicBezTo>
                <a:close/>
              </a:path>
            </a:pathLst>
          </a:cu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Tree>
    <p:extLst>
      <p:ext uri="{BB962C8B-B14F-4D97-AF65-F5344CB8AC3E}">
        <p14:creationId xmlns:p14="http://schemas.microsoft.com/office/powerpoint/2010/main" val="31473342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870100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518B595-5A04-0768-52B1-73F11E4754EA}"/>
              </a:ext>
            </a:extLst>
          </p:cNvPr>
          <p:cNvSpPr>
            <a:spLocks noGrp="1"/>
          </p:cNvSpPr>
          <p:nvPr>
            <p:ph type="title"/>
          </p:nvPr>
        </p:nvSpPr>
        <p:spPr>
          <a:xfrm>
            <a:off x="512572" y="3435545"/>
            <a:ext cx="4253399" cy="1740114"/>
          </a:xfrm>
        </p:spPr>
        <p:txBody>
          <a:bodyPr>
            <a:noAutofit/>
          </a:bodyPr>
          <a:lstStyle>
            <a:lvl1pPr>
              <a:defRPr>
                <a:solidFill>
                  <a:schemeClr val="accent6"/>
                </a:solidFill>
              </a:defRPr>
            </a:lvl1pPr>
          </a:lstStyle>
          <a:p>
            <a:r>
              <a:rPr lang="en-US"/>
              <a:t>Click to edit Master title style</a:t>
            </a:r>
            <a:endParaRPr lang="en-US" dirty="0"/>
          </a:p>
        </p:txBody>
      </p:sp>
      <p:sp>
        <p:nvSpPr>
          <p:cNvPr id="7" name="Freeform: Shape 4">
            <a:extLst>
              <a:ext uri="{FF2B5EF4-FFF2-40B4-BE49-F238E27FC236}">
                <a16:creationId xmlns:a16="http://schemas.microsoft.com/office/drawing/2014/main" id="{AE722AFD-22D7-4BD8-B055-3867C3800E16}"/>
              </a:ext>
            </a:extLst>
          </p:cNvPr>
          <p:cNvSpPr/>
          <p:nvPr userDrawn="1"/>
        </p:nvSpPr>
        <p:spPr>
          <a:xfrm>
            <a:off x="6282845" y="525294"/>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3" name="Freeform: Shape 12">
            <a:extLst>
              <a:ext uri="{FF2B5EF4-FFF2-40B4-BE49-F238E27FC236}">
                <a16:creationId xmlns:a16="http://schemas.microsoft.com/office/drawing/2014/main" id="{5D0355E4-3980-42A9-9376-74163520D39D}"/>
              </a:ext>
            </a:extLst>
          </p:cNvPr>
          <p:cNvSpPr/>
          <p:nvPr userDrawn="1"/>
        </p:nvSpPr>
        <p:spPr>
          <a:xfrm>
            <a:off x="8375472" y="496110"/>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4" name="Freeform: Shape 13">
            <a:extLst>
              <a:ext uri="{FF2B5EF4-FFF2-40B4-BE49-F238E27FC236}">
                <a16:creationId xmlns:a16="http://schemas.microsoft.com/office/drawing/2014/main" id="{70174533-8C0E-4E82-A582-891A0555FA1F}"/>
              </a:ext>
            </a:extLst>
          </p:cNvPr>
          <p:cNvSpPr/>
          <p:nvPr userDrawn="1"/>
        </p:nvSpPr>
        <p:spPr>
          <a:xfrm>
            <a:off x="7328126" y="231031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5" name="Freeform: Shape 14">
            <a:extLst>
              <a:ext uri="{FF2B5EF4-FFF2-40B4-BE49-F238E27FC236}">
                <a16:creationId xmlns:a16="http://schemas.microsoft.com/office/drawing/2014/main" id="{071E3938-A754-4D49-B509-249EE9BD83AB}"/>
              </a:ext>
            </a:extLst>
          </p:cNvPr>
          <p:cNvSpPr/>
          <p:nvPr userDrawn="1"/>
        </p:nvSpPr>
        <p:spPr>
          <a:xfrm>
            <a:off x="8375472" y="409533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6" name="Freeform: Shape 15">
            <a:extLst>
              <a:ext uri="{FF2B5EF4-FFF2-40B4-BE49-F238E27FC236}">
                <a16:creationId xmlns:a16="http://schemas.microsoft.com/office/drawing/2014/main" id="{B9D430ED-A815-4274-966C-8192C4230569}"/>
              </a:ext>
            </a:extLst>
          </p:cNvPr>
          <p:cNvSpPr/>
          <p:nvPr userDrawn="1"/>
        </p:nvSpPr>
        <p:spPr>
          <a:xfrm>
            <a:off x="9403474" y="231031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24" name="Content placeholder 47" descr="Click icon to add picture">
            <a:extLst>
              <a:ext uri="{FF2B5EF4-FFF2-40B4-BE49-F238E27FC236}">
                <a16:creationId xmlns:a16="http://schemas.microsoft.com/office/drawing/2014/main" id="{5414CF94-2913-4AE7-AAC3-3D61FE742888}"/>
              </a:ext>
            </a:extLst>
          </p:cNvPr>
          <p:cNvSpPr>
            <a:spLocks noGrp="1"/>
          </p:cNvSpPr>
          <p:nvPr>
            <p:ph type="body" sz="quarter" idx="28" hasCustomPrompt="1"/>
          </p:nvPr>
        </p:nvSpPr>
        <p:spPr>
          <a:xfrm>
            <a:off x="6274027" y="1076241"/>
            <a:ext cx="1913128" cy="1054727"/>
          </a:xfrm>
          <a:prstGeom prst="rect">
            <a:avLst/>
          </a:prstGeom>
        </p:spPr>
        <p:txBody>
          <a:bodyPr anchor="ctr">
            <a:noAutofit/>
          </a:bodyPr>
          <a:lstStyle>
            <a:lvl1pPr marL="0" indent="0" algn="ctr">
              <a:lnSpc>
                <a:spcPct val="100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a:t>
            </a:r>
            <a:r>
              <a:rPr lang="zh-CN" altLang="en-US" dirty="0"/>
              <a:t> </a:t>
            </a:r>
            <a:r>
              <a:rPr lang="en-US" altLang="zh-CN" dirty="0"/>
              <a:t>Master title style </a:t>
            </a:r>
          </a:p>
        </p:txBody>
      </p:sp>
      <p:sp>
        <p:nvSpPr>
          <p:cNvPr id="26" name="Content placeholder 47" descr="Click icon to add picture">
            <a:extLst>
              <a:ext uri="{FF2B5EF4-FFF2-40B4-BE49-F238E27FC236}">
                <a16:creationId xmlns:a16="http://schemas.microsoft.com/office/drawing/2014/main" id="{3CE3485A-395E-4C5F-A00F-D230FF7CFB93}"/>
              </a:ext>
            </a:extLst>
          </p:cNvPr>
          <p:cNvSpPr>
            <a:spLocks noGrp="1"/>
          </p:cNvSpPr>
          <p:nvPr>
            <p:ph type="body" sz="quarter" idx="29" hasCustomPrompt="1"/>
          </p:nvPr>
        </p:nvSpPr>
        <p:spPr>
          <a:xfrm>
            <a:off x="8375472" y="1076241"/>
            <a:ext cx="1904890" cy="1054728"/>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a:t>
            </a:r>
            <a:r>
              <a:rPr lang="zh-CN" altLang="en-US" dirty="0"/>
              <a:t> </a:t>
            </a:r>
            <a:r>
              <a:rPr lang="en-US" altLang="zh-CN" dirty="0"/>
              <a:t>Master title style </a:t>
            </a:r>
          </a:p>
        </p:txBody>
      </p:sp>
      <p:sp>
        <p:nvSpPr>
          <p:cNvPr id="33" name="Content placeholder 47" descr="Click icon to add picture">
            <a:extLst>
              <a:ext uri="{FF2B5EF4-FFF2-40B4-BE49-F238E27FC236}">
                <a16:creationId xmlns:a16="http://schemas.microsoft.com/office/drawing/2014/main" id="{6A8DFBFF-5B07-49C6-ADB8-341FCD1E7531}"/>
              </a:ext>
            </a:extLst>
          </p:cNvPr>
          <p:cNvSpPr>
            <a:spLocks noGrp="1"/>
          </p:cNvSpPr>
          <p:nvPr>
            <p:ph type="body" sz="quarter" idx="30" hasCustomPrompt="1"/>
          </p:nvPr>
        </p:nvSpPr>
        <p:spPr>
          <a:xfrm>
            <a:off x="7321949" y="2844725"/>
            <a:ext cx="1914694" cy="1089194"/>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4" name="Content placeholder 47" descr="Click icon to add picture">
            <a:extLst>
              <a:ext uri="{FF2B5EF4-FFF2-40B4-BE49-F238E27FC236}">
                <a16:creationId xmlns:a16="http://schemas.microsoft.com/office/drawing/2014/main" id="{1AC7F192-CFC3-470A-9467-330212C6F52D}"/>
              </a:ext>
            </a:extLst>
          </p:cNvPr>
          <p:cNvSpPr>
            <a:spLocks noGrp="1"/>
          </p:cNvSpPr>
          <p:nvPr>
            <p:ph type="body" sz="quarter" idx="31" hasCustomPrompt="1"/>
          </p:nvPr>
        </p:nvSpPr>
        <p:spPr>
          <a:xfrm>
            <a:off x="9409651" y="2826795"/>
            <a:ext cx="1913128" cy="1107124"/>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5" name="Content placeholder 47" descr="Click icon to add picture">
            <a:extLst>
              <a:ext uri="{FF2B5EF4-FFF2-40B4-BE49-F238E27FC236}">
                <a16:creationId xmlns:a16="http://schemas.microsoft.com/office/drawing/2014/main" id="{A5D53FF3-B0CD-4D31-9128-2D2E0E89F09C}"/>
              </a:ext>
            </a:extLst>
          </p:cNvPr>
          <p:cNvSpPr>
            <a:spLocks noGrp="1"/>
          </p:cNvSpPr>
          <p:nvPr>
            <p:ph type="body" sz="quarter" idx="32" hasCustomPrompt="1"/>
          </p:nvPr>
        </p:nvSpPr>
        <p:spPr>
          <a:xfrm>
            <a:off x="8367234" y="4631270"/>
            <a:ext cx="1913128" cy="1075689"/>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6" name="Freeform: Shape 6">
            <a:extLst>
              <a:ext uri="{FF2B5EF4-FFF2-40B4-BE49-F238E27FC236}">
                <a16:creationId xmlns:a16="http://schemas.microsoft.com/office/drawing/2014/main" id="{4D27EAE5-5D14-4E2B-9A4E-E1CE7C26F40F}"/>
              </a:ext>
            </a:extLst>
          </p:cNvPr>
          <p:cNvSpPr/>
          <p:nvPr userDrawn="1"/>
        </p:nvSpPr>
        <p:spPr>
          <a:xfrm>
            <a:off x="630971" y="606175"/>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9" name="Freeform 28">
            <a:extLst>
              <a:ext uri="{FF2B5EF4-FFF2-40B4-BE49-F238E27FC236}">
                <a16:creationId xmlns:a16="http://schemas.microsoft.com/office/drawing/2014/main" id="{0B88ADED-0863-78D3-7710-E131932E965F}"/>
              </a:ext>
            </a:extLst>
          </p:cNvPr>
          <p:cNvSpPr/>
          <p:nvPr userDrawn="1"/>
        </p:nvSpPr>
        <p:spPr>
          <a:xfrm>
            <a:off x="10460480" y="505838"/>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8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8"/>
                </a:lnTo>
                <a:lnTo>
                  <a:pt x="956364" y="2159541"/>
                </a:lnTo>
                <a:lnTo>
                  <a:pt x="0" y="1623503"/>
                </a:lnTo>
                <a:lnTo>
                  <a:pt x="0" y="543733"/>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32435EB1-8BEE-9EEE-D9E4-E53D56B7E09C}"/>
              </a:ext>
            </a:extLst>
          </p:cNvPr>
          <p:cNvSpPr/>
          <p:nvPr userDrawn="1"/>
        </p:nvSpPr>
        <p:spPr>
          <a:xfrm>
            <a:off x="11498097" y="2436654"/>
            <a:ext cx="698022" cy="1868948"/>
          </a:xfrm>
          <a:custGeom>
            <a:avLst/>
            <a:gdLst>
              <a:gd name="connsiteX0" fmla="*/ 698022 w 698022"/>
              <a:gd name="connsiteY0" fmla="*/ 0 h 1868948"/>
              <a:gd name="connsiteX1" fmla="*/ 698022 w 698022"/>
              <a:gd name="connsiteY1" fmla="*/ 1868948 h 1868948"/>
              <a:gd name="connsiteX2" fmla="*/ 0 w 698022"/>
              <a:gd name="connsiteY2" fmla="*/ 1477709 h 1868948"/>
              <a:gd name="connsiteX3" fmla="*/ 0 w 698022"/>
              <a:gd name="connsiteY3" fmla="*/ 397939 h 1868948"/>
            </a:gdLst>
            <a:ahLst/>
            <a:cxnLst>
              <a:cxn ang="0">
                <a:pos x="connsiteX0" y="connsiteY0"/>
              </a:cxn>
              <a:cxn ang="0">
                <a:pos x="connsiteX1" y="connsiteY1"/>
              </a:cxn>
              <a:cxn ang="0">
                <a:pos x="connsiteX2" y="connsiteY2"/>
              </a:cxn>
              <a:cxn ang="0">
                <a:pos x="connsiteX3" y="connsiteY3"/>
              </a:cxn>
            </a:cxnLst>
            <a:rect l="l" t="t" r="r" b="b"/>
            <a:pathLst>
              <a:path w="698022" h="1868948">
                <a:moveTo>
                  <a:pt x="698022" y="0"/>
                </a:moveTo>
                <a:lnTo>
                  <a:pt x="698022" y="1868948"/>
                </a:lnTo>
                <a:lnTo>
                  <a:pt x="0" y="1477709"/>
                </a:lnTo>
                <a:lnTo>
                  <a:pt x="0" y="397939"/>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29">
            <a:extLst>
              <a:ext uri="{FF2B5EF4-FFF2-40B4-BE49-F238E27FC236}">
                <a16:creationId xmlns:a16="http://schemas.microsoft.com/office/drawing/2014/main" id="{2692688E-3654-181E-6244-F2CED7612746}"/>
              </a:ext>
            </a:extLst>
          </p:cNvPr>
          <p:cNvSpPr/>
          <p:nvPr userDrawn="1"/>
        </p:nvSpPr>
        <p:spPr>
          <a:xfrm>
            <a:off x="10460480" y="4114794"/>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9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9"/>
                </a:lnTo>
                <a:lnTo>
                  <a:pt x="956364" y="2159541"/>
                </a:lnTo>
                <a:lnTo>
                  <a:pt x="0" y="1623503"/>
                </a:lnTo>
                <a:lnTo>
                  <a:pt x="0" y="543733"/>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01796F5D-2CC8-44C2-B5B5-E61BEFFF5A72}"/>
              </a:ext>
            </a:extLst>
          </p:cNvPr>
          <p:cNvSpPr/>
          <p:nvPr userDrawn="1"/>
        </p:nvSpPr>
        <p:spPr>
          <a:xfrm>
            <a:off x="5252937" y="2290859"/>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Freeform: Shape 11">
            <a:extLst>
              <a:ext uri="{FF2B5EF4-FFF2-40B4-BE49-F238E27FC236}">
                <a16:creationId xmlns:a16="http://schemas.microsoft.com/office/drawing/2014/main" id="{73093633-6A91-42B5-961C-4B3A5DDF2146}"/>
              </a:ext>
            </a:extLst>
          </p:cNvPr>
          <p:cNvSpPr/>
          <p:nvPr userDrawn="1"/>
        </p:nvSpPr>
        <p:spPr>
          <a:xfrm>
            <a:off x="6310033" y="405642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Footer Placeholder 1">
            <a:extLst>
              <a:ext uri="{FF2B5EF4-FFF2-40B4-BE49-F238E27FC236}">
                <a16:creationId xmlns:a16="http://schemas.microsoft.com/office/drawing/2014/main" id="{D6B1A7E0-D0BF-7FCA-D296-94BFC0D611C5}"/>
              </a:ext>
            </a:extLst>
          </p:cNvPr>
          <p:cNvSpPr>
            <a:spLocks noGrp="1"/>
          </p:cNvSpPr>
          <p:nvPr>
            <p:ph type="ftr" sz="quarter" idx="33"/>
          </p:nvPr>
        </p:nvSpPr>
        <p:spPr>
          <a:xfrm>
            <a:off x="484632" y="6217920"/>
            <a:ext cx="4114800" cy="365125"/>
          </a:xfrm>
        </p:spPr>
        <p:txBody>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FCAC10D1-DF42-8734-0793-84312B963E62}"/>
              </a:ext>
            </a:extLst>
          </p:cNvPr>
          <p:cNvSpPr>
            <a:spLocks noGrp="1"/>
          </p:cNvSpPr>
          <p:nvPr>
            <p:ph type="sldNum" sz="quarter" idx="34"/>
          </p:nvPr>
        </p:nvSpPr>
        <p:spPr>
          <a:xfrm>
            <a:off x="11194169" y="6217920"/>
            <a:ext cx="458592" cy="365125"/>
          </a:xfrm>
        </p:spPr>
        <p:txBody>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8620970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extLst mod="1">
    <p:ext uri="{DCECCB84-F9BA-43D5-87BE-67443E8EF086}">
      <p15:sldGuideLst xmlns:p15="http://schemas.microsoft.com/office/powerpoint/2012/main">
        <p15:guide id="1" orient="horz" pos="528">
          <p15:clr>
            <a:srgbClr val="FBAE40"/>
          </p15:clr>
        </p15:guide>
        <p15:guide id="2" pos="50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C1D3CF-F6AF-93EB-C40E-C278E58442C0}"/>
              </a:ext>
            </a:extLst>
          </p:cNvPr>
          <p:cNvSpPr>
            <a:spLocks noGrp="1"/>
          </p:cNvSpPr>
          <p:nvPr>
            <p:ph type="title"/>
          </p:nvPr>
        </p:nvSpPr>
        <p:spPr>
          <a:xfrm>
            <a:off x="509574" y="2096892"/>
            <a:ext cx="5117162" cy="1325563"/>
          </a:xfrm>
        </p:spPr>
        <p:txBody>
          <a:bodyPr>
            <a:noAutofit/>
          </a:bodyPr>
          <a:lstStyle>
            <a:lvl1pPr>
              <a:defRPr>
                <a:solidFill>
                  <a:schemeClr val="accent6"/>
                </a:solidFill>
              </a:defRPr>
            </a:lvl1pPr>
          </a:lstStyle>
          <a:p>
            <a:r>
              <a:rPr lang="en-US"/>
              <a:t>Click to edit Master title style</a:t>
            </a:r>
            <a:endParaRPr lang="en-US" dirty="0"/>
          </a:p>
        </p:txBody>
      </p:sp>
      <p:sp>
        <p:nvSpPr>
          <p:cNvPr id="14" name="Content placeholder 47">
            <a:extLst>
              <a:ext uri="{FF2B5EF4-FFF2-40B4-BE49-F238E27FC236}">
                <a16:creationId xmlns:a16="http://schemas.microsoft.com/office/drawing/2014/main" id="{E61594E5-F661-407F-9B5E-62267D2E6AAD}"/>
              </a:ext>
            </a:extLst>
          </p:cNvPr>
          <p:cNvSpPr>
            <a:spLocks noGrp="1"/>
          </p:cNvSpPr>
          <p:nvPr>
            <p:ph type="body" sz="quarter" idx="28" hasCustomPrompt="1"/>
          </p:nvPr>
        </p:nvSpPr>
        <p:spPr>
          <a:xfrm>
            <a:off x="509574" y="3435546"/>
            <a:ext cx="4260180" cy="1294530"/>
          </a:xfrm>
          <a:prstGeom prst="rect">
            <a:avLst/>
          </a:prstGeom>
        </p:spPr>
        <p:txBody>
          <a:bodyPr>
            <a:noAutofit/>
          </a:bodyPr>
          <a:lstStyle>
            <a:lvl1pPr marL="0" indent="0">
              <a:lnSpc>
                <a:spcPct val="100000"/>
              </a:lnSpc>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1" name="Picture Placeholder 20">
            <a:extLst>
              <a:ext uri="{FF2B5EF4-FFF2-40B4-BE49-F238E27FC236}">
                <a16:creationId xmlns:a16="http://schemas.microsoft.com/office/drawing/2014/main" id="{988BDF24-3B67-5B77-0D48-319FA7FD0F65}"/>
              </a:ext>
            </a:extLst>
          </p:cNvPr>
          <p:cNvSpPr>
            <a:spLocks noGrp="1"/>
          </p:cNvSpPr>
          <p:nvPr>
            <p:ph type="pic" sz="quarter" idx="51"/>
          </p:nvPr>
        </p:nvSpPr>
        <p:spPr>
          <a:xfrm>
            <a:off x="5745001" y="0"/>
            <a:ext cx="6446999" cy="6858000"/>
          </a:xfrm>
          <a:custGeom>
            <a:avLst/>
            <a:gdLst>
              <a:gd name="connsiteX0" fmla="*/ 2550369 w 6483642"/>
              <a:gd name="connsiteY0" fmla="*/ 0 h 6858000"/>
              <a:gd name="connsiteX1" fmla="*/ 4338592 w 6483642"/>
              <a:gd name="connsiteY1" fmla="*/ 0 h 6858000"/>
              <a:gd name="connsiteX2" fmla="*/ 6483642 w 6483642"/>
              <a:gd name="connsiteY2" fmla="*/ 1338386 h 6858000"/>
              <a:gd name="connsiteX3" fmla="*/ 6483642 w 6483642"/>
              <a:gd name="connsiteY3" fmla="*/ 5624376 h 6858000"/>
              <a:gd name="connsiteX4" fmla="*/ 4378767 w 6483642"/>
              <a:gd name="connsiteY4" fmla="*/ 6858000 h 6858000"/>
              <a:gd name="connsiteX5" fmla="*/ 2590564 w 6483642"/>
              <a:gd name="connsiteY5" fmla="*/ 6858000 h 6858000"/>
              <a:gd name="connsiteX6" fmla="*/ 133 w 6483642"/>
              <a:gd name="connsiteY6" fmla="*/ 5332429 h 6858000"/>
              <a:gd name="connsiteX7" fmla="*/ 20164 w 6483642"/>
              <a:gd name="connsiteY7" fmla="*/ 1404433 h 6858000"/>
              <a:gd name="connsiteX0" fmla="*/ 2530205 w 6463478"/>
              <a:gd name="connsiteY0" fmla="*/ 0 h 6858000"/>
              <a:gd name="connsiteX1" fmla="*/ 4318428 w 6463478"/>
              <a:gd name="connsiteY1" fmla="*/ 0 h 6858000"/>
              <a:gd name="connsiteX2" fmla="*/ 6463478 w 6463478"/>
              <a:gd name="connsiteY2" fmla="*/ 1338386 h 6858000"/>
              <a:gd name="connsiteX3" fmla="*/ 6463478 w 6463478"/>
              <a:gd name="connsiteY3" fmla="*/ 5624376 h 6858000"/>
              <a:gd name="connsiteX4" fmla="*/ 4358603 w 6463478"/>
              <a:gd name="connsiteY4" fmla="*/ 6858000 h 6858000"/>
              <a:gd name="connsiteX5" fmla="*/ 2570400 w 6463478"/>
              <a:gd name="connsiteY5" fmla="*/ 6858000 h 6858000"/>
              <a:gd name="connsiteX6" fmla="*/ 17140 w 6463478"/>
              <a:gd name="connsiteY6" fmla="*/ 5339864 h 6858000"/>
              <a:gd name="connsiteX7" fmla="*/ 0 w 6463478"/>
              <a:gd name="connsiteY7" fmla="*/ 1404433 h 6858000"/>
              <a:gd name="connsiteX8" fmla="*/ 2530205 w 6463478"/>
              <a:gd name="connsiteY8" fmla="*/ 0 h 6858000"/>
              <a:gd name="connsiteX0" fmla="*/ 2513726 w 6446999"/>
              <a:gd name="connsiteY0" fmla="*/ 0 h 6858000"/>
              <a:gd name="connsiteX1" fmla="*/ 4301949 w 6446999"/>
              <a:gd name="connsiteY1" fmla="*/ 0 h 6858000"/>
              <a:gd name="connsiteX2" fmla="*/ 6446999 w 6446999"/>
              <a:gd name="connsiteY2" fmla="*/ 1338386 h 6858000"/>
              <a:gd name="connsiteX3" fmla="*/ 6446999 w 6446999"/>
              <a:gd name="connsiteY3" fmla="*/ 5624376 h 6858000"/>
              <a:gd name="connsiteX4" fmla="*/ 4342124 w 6446999"/>
              <a:gd name="connsiteY4" fmla="*/ 6858000 h 6858000"/>
              <a:gd name="connsiteX5" fmla="*/ 2553921 w 6446999"/>
              <a:gd name="connsiteY5" fmla="*/ 6858000 h 6858000"/>
              <a:gd name="connsiteX6" fmla="*/ 661 w 6446999"/>
              <a:gd name="connsiteY6" fmla="*/ 5339864 h 6858000"/>
              <a:gd name="connsiteX7" fmla="*/ 299 w 6446999"/>
              <a:gd name="connsiteY7" fmla="*/ 1396044 h 6858000"/>
              <a:gd name="connsiteX8" fmla="*/ 2513726 w 644699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6999" h="6858000">
                <a:moveTo>
                  <a:pt x="2513726" y="0"/>
                </a:moveTo>
                <a:lnTo>
                  <a:pt x="4301949" y="0"/>
                </a:lnTo>
                <a:lnTo>
                  <a:pt x="6446999" y="1338386"/>
                </a:lnTo>
                <a:lnTo>
                  <a:pt x="6446999" y="5624376"/>
                </a:lnTo>
                <a:lnTo>
                  <a:pt x="4342124" y="6858000"/>
                </a:lnTo>
                <a:lnTo>
                  <a:pt x="2553921" y="6858000"/>
                </a:lnTo>
                <a:lnTo>
                  <a:pt x="661" y="5339864"/>
                </a:lnTo>
                <a:cubicBezTo>
                  <a:pt x="-1473" y="4048155"/>
                  <a:pt x="2433" y="2687753"/>
                  <a:pt x="299" y="1396044"/>
                </a:cubicBezTo>
                <a:lnTo>
                  <a:pt x="2513726" y="0"/>
                </a:lnTo>
                <a:close/>
              </a:path>
            </a:pathLst>
          </a:custGeom>
          <a:no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dirty="0">
                <a:solidFill>
                  <a:schemeClr val="accent6"/>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Footer Placeholder 4">
            <a:extLst>
              <a:ext uri="{FF2B5EF4-FFF2-40B4-BE49-F238E27FC236}">
                <a16:creationId xmlns:a16="http://schemas.microsoft.com/office/drawing/2014/main" id="{41F6C45B-70BB-86F1-1866-F93BEC26ACF8}"/>
              </a:ext>
            </a:extLst>
          </p:cNvPr>
          <p:cNvSpPr>
            <a:spLocks noGrp="1"/>
          </p:cNvSpPr>
          <p:nvPr>
            <p:ph type="ftr" sz="quarter" idx="52"/>
          </p:nvPr>
        </p:nvSpPr>
        <p:spPr/>
        <p:txBody>
          <a:bodyPr>
            <a:noAutofit/>
          </a:bodyPr>
          <a:lstStyle>
            <a:lvl1pPr>
              <a:defRPr>
                <a:solidFill>
                  <a:schemeClr val="accent6"/>
                </a:solidFill>
              </a:defRPr>
            </a:lvl1pPr>
          </a:lstStyle>
          <a:p>
            <a:r>
              <a:rPr lang="en-US"/>
              <a:t>Presentation title</a:t>
            </a:r>
            <a:endParaRPr lang="en-US" dirty="0"/>
          </a:p>
        </p:txBody>
      </p:sp>
      <p:sp>
        <p:nvSpPr>
          <p:cNvPr id="7" name="Slide Number Placeholder 6">
            <a:extLst>
              <a:ext uri="{FF2B5EF4-FFF2-40B4-BE49-F238E27FC236}">
                <a16:creationId xmlns:a16="http://schemas.microsoft.com/office/drawing/2014/main" id="{0870044D-485D-043B-9D5B-C01AA8E06447}"/>
              </a:ext>
            </a:extLst>
          </p:cNvPr>
          <p:cNvSpPr>
            <a:spLocks noGrp="1"/>
          </p:cNvSpPr>
          <p:nvPr>
            <p:ph type="sldNum" sz="quarter" idx="53"/>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4161259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itle Placeholder 4">
            <a:extLst>
              <a:ext uri="{FF2B5EF4-FFF2-40B4-BE49-F238E27FC236}">
                <a16:creationId xmlns:a16="http://schemas.microsoft.com/office/drawing/2014/main" id="{F73BF8E3-2426-5D65-6582-D4B03C765A5D}"/>
              </a:ext>
            </a:extLst>
          </p:cNvPr>
          <p:cNvSpPr>
            <a:spLocks noGrp="1"/>
          </p:cNvSpPr>
          <p:nvPr>
            <p:ph type="title"/>
          </p:nvPr>
        </p:nvSpPr>
        <p:spPr>
          <a:xfrm>
            <a:off x="6710510" y="2016579"/>
            <a:ext cx="4441188" cy="2775857"/>
          </a:xfrm>
          <a:prstGeom prst="rect">
            <a:avLst/>
          </a:prstGeom>
        </p:spPr>
        <p:txBody>
          <a:bodyPr vert="horz" lIns="91440" tIns="45720" rIns="91440" bIns="45720" rtlCol="0" anchor="ctr">
            <a:noAutofit/>
          </a:bodyPr>
          <a:lstStyle>
            <a:lvl1pPr>
              <a:defRPr>
                <a:solidFill>
                  <a:schemeClr val="accent6"/>
                </a:solidFill>
              </a:defRPr>
            </a:lvl1pPr>
          </a:lstStyle>
          <a:p>
            <a:r>
              <a:rPr lang="en-US"/>
              <a:t>Click to edit Master title style</a:t>
            </a:r>
            <a:endParaRPr lang="en-US" dirty="0"/>
          </a:p>
        </p:txBody>
      </p:sp>
      <p:sp>
        <p:nvSpPr>
          <p:cNvPr id="18" name="Hexagon 17">
            <a:extLst>
              <a:ext uri="{FF2B5EF4-FFF2-40B4-BE49-F238E27FC236}">
                <a16:creationId xmlns:a16="http://schemas.microsoft.com/office/drawing/2014/main" id="{ADF8D8A3-175E-9A50-A98B-3766DAAB5EE2}"/>
              </a:ext>
            </a:extLst>
          </p:cNvPr>
          <p:cNvSpPr/>
          <p:nvPr userDrawn="1"/>
        </p:nvSpPr>
        <p:spPr>
          <a:xfrm rot="5400000">
            <a:off x="1308232" y="2004972"/>
            <a:ext cx="3593592" cy="2880360"/>
          </a:xfrm>
          <a:prstGeom prst="hexagon">
            <a:avLst>
              <a:gd name="adj" fmla="val 31211"/>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1" name="Text 47" descr="Click icon to add picture">
            <a:extLst>
              <a:ext uri="{FF2B5EF4-FFF2-40B4-BE49-F238E27FC236}">
                <a16:creationId xmlns:a16="http://schemas.microsoft.com/office/drawing/2014/main" id="{B264F104-ED4D-9A7F-E598-295893E05B7F}"/>
              </a:ext>
            </a:extLst>
          </p:cNvPr>
          <p:cNvSpPr>
            <a:spLocks noGrp="1"/>
          </p:cNvSpPr>
          <p:nvPr>
            <p:ph type="body" sz="quarter" idx="28" hasCustomPrompt="1"/>
          </p:nvPr>
        </p:nvSpPr>
        <p:spPr>
          <a:xfrm>
            <a:off x="2319235" y="2911781"/>
            <a:ext cx="1570612" cy="1070829"/>
          </a:xfrm>
          <a:prstGeom prst="rect">
            <a:avLst/>
          </a:prstGeom>
        </p:spPr>
        <p:txBody>
          <a:bodyPr>
            <a:noAutofit/>
          </a:bodyPr>
          <a:lstStyle>
            <a:lvl1pPr marL="0" indent="0" algn="ctr">
              <a:lnSpc>
                <a:spcPct val="113000"/>
              </a:lnSpc>
              <a:buNone/>
              <a:defRPr sz="1800" b="1" cap="all" baseline="0">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17" name="Picture Placeholder 16">
            <a:extLst>
              <a:ext uri="{FF2B5EF4-FFF2-40B4-BE49-F238E27FC236}">
                <a16:creationId xmlns:a16="http://schemas.microsoft.com/office/drawing/2014/main" id="{7A084A88-6A62-9495-6CFE-1127D5CAAAB2}"/>
              </a:ext>
            </a:extLst>
          </p:cNvPr>
          <p:cNvSpPr>
            <a:spLocks noGrp="1"/>
          </p:cNvSpPr>
          <p:nvPr>
            <p:ph type="pic" sz="quarter" idx="47"/>
          </p:nvPr>
        </p:nvSpPr>
        <p:spPr>
          <a:xfrm>
            <a:off x="581710" y="555648"/>
            <a:ext cx="5045662" cy="5783096"/>
          </a:xfrm>
          <a:custGeom>
            <a:avLst/>
            <a:gdLst>
              <a:gd name="connsiteX0" fmla="*/ 2523318 w 5045662"/>
              <a:gd name="connsiteY0" fmla="*/ 1092708 h 5783096"/>
              <a:gd name="connsiteX1" fmla="*/ 1083139 w 5045662"/>
              <a:gd name="connsiteY1" fmla="*/ 1991697 h 5783096"/>
              <a:gd name="connsiteX2" fmla="*/ 1083139 w 5045662"/>
              <a:gd name="connsiteY2" fmla="*/ 3787311 h 5783096"/>
              <a:gd name="connsiteX3" fmla="*/ 2523318 w 5045662"/>
              <a:gd name="connsiteY3" fmla="*/ 4686300 h 5783096"/>
              <a:gd name="connsiteX4" fmla="*/ 3963497 w 5045662"/>
              <a:gd name="connsiteY4" fmla="*/ 3787311 h 5783096"/>
              <a:gd name="connsiteX5" fmla="*/ 3963497 w 5045662"/>
              <a:gd name="connsiteY5" fmla="*/ 1991697 h 5783096"/>
              <a:gd name="connsiteX6" fmla="*/ 2470122 w 5045662"/>
              <a:gd name="connsiteY6" fmla="*/ 0 h 5783096"/>
              <a:gd name="connsiteX7" fmla="*/ 5037208 w 5045662"/>
              <a:gd name="connsiteY7" fmla="*/ 1458369 h 5783096"/>
              <a:gd name="connsiteX8" fmla="*/ 5045662 w 5045662"/>
              <a:gd name="connsiteY8" fmla="*/ 4339769 h 5783096"/>
              <a:gd name="connsiteX9" fmla="*/ 2561576 w 5045662"/>
              <a:gd name="connsiteY9" fmla="*/ 5783096 h 5783096"/>
              <a:gd name="connsiteX10" fmla="*/ 24164 w 5045662"/>
              <a:gd name="connsiteY10" fmla="*/ 4354881 h 5783096"/>
              <a:gd name="connsiteX11" fmla="*/ 0 w 5045662"/>
              <a:gd name="connsiteY11" fmla="*/ 1453765 h 578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45662" h="5783096">
                <a:moveTo>
                  <a:pt x="2523318" y="1092708"/>
                </a:moveTo>
                <a:lnTo>
                  <a:pt x="1083139" y="1991697"/>
                </a:lnTo>
                <a:lnTo>
                  <a:pt x="1083139" y="3787311"/>
                </a:lnTo>
                <a:lnTo>
                  <a:pt x="2523318" y="4686300"/>
                </a:lnTo>
                <a:lnTo>
                  <a:pt x="3963497" y="3787311"/>
                </a:lnTo>
                <a:lnTo>
                  <a:pt x="3963497" y="1991697"/>
                </a:lnTo>
                <a:close/>
                <a:moveTo>
                  <a:pt x="2470122" y="0"/>
                </a:moveTo>
                <a:lnTo>
                  <a:pt x="5037208" y="1458369"/>
                </a:lnTo>
                <a:cubicBezTo>
                  <a:pt x="5040026" y="2418836"/>
                  <a:pt x="5042844" y="3379302"/>
                  <a:pt x="5045662" y="4339769"/>
                </a:cubicBezTo>
                <a:lnTo>
                  <a:pt x="2561576" y="5783096"/>
                </a:lnTo>
                <a:lnTo>
                  <a:pt x="24164" y="4354881"/>
                </a:lnTo>
                <a:lnTo>
                  <a:pt x="0" y="1453765"/>
                </a:lnTo>
                <a:close/>
              </a:path>
            </a:pathLst>
          </a:custGeom>
        </p:spPr>
        <p:txBody>
          <a:bodyPr wrap="square" tIns="457200">
            <a:noAutofit/>
          </a:bodyPr>
          <a:lstStyle>
            <a:lvl1pPr marL="0" indent="0" algn="ctr">
              <a:buNone/>
              <a:defRPr>
                <a:solidFill>
                  <a:schemeClr val="accent6"/>
                </a:solidFill>
              </a:defRPr>
            </a:lvl1pPr>
          </a:lstStyle>
          <a:p>
            <a:r>
              <a:rPr lang="en-US"/>
              <a:t>Click icon to add picture</a:t>
            </a:r>
            <a:endParaRPr lang="en-US" dirty="0"/>
          </a:p>
        </p:txBody>
      </p:sp>
    </p:spTree>
    <p:extLst>
      <p:ext uri="{BB962C8B-B14F-4D97-AF65-F5344CB8AC3E}">
        <p14:creationId xmlns:p14="http://schemas.microsoft.com/office/powerpoint/2010/main" val="34077113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2BC57-1D8D-9F59-24F9-1E8232279959}"/>
              </a:ext>
            </a:extLst>
          </p:cNvPr>
          <p:cNvSpPr>
            <a:spLocks noGrp="1"/>
          </p:cNvSpPr>
          <p:nvPr>
            <p:ph type="title"/>
          </p:nvPr>
        </p:nvSpPr>
        <p:spPr>
          <a:xfrm>
            <a:off x="587829" y="507076"/>
            <a:ext cx="10515600" cy="1115434"/>
          </a:xfrm>
        </p:spPr>
        <p:txBody>
          <a:bodyPr/>
          <a:lstStyle>
            <a:lvl1pPr>
              <a:defRPr>
                <a:solidFill>
                  <a:schemeClr val="accent6"/>
                </a:solidFill>
              </a:defRPr>
            </a:lvl1pPr>
          </a:lstStyle>
          <a:p>
            <a:r>
              <a:rPr lang="en-US"/>
              <a:t>Click to edit Master title style</a:t>
            </a:r>
          </a:p>
        </p:txBody>
      </p:sp>
      <p:sp>
        <p:nvSpPr>
          <p:cNvPr id="11" name="Content placeholder 47">
            <a:extLst>
              <a:ext uri="{FF2B5EF4-FFF2-40B4-BE49-F238E27FC236}">
                <a16:creationId xmlns:a16="http://schemas.microsoft.com/office/drawing/2014/main" id="{561744A6-D3EA-42C3-8E71-3BB8BA1E6149}"/>
              </a:ext>
            </a:extLst>
          </p:cNvPr>
          <p:cNvSpPr>
            <a:spLocks noGrp="1"/>
          </p:cNvSpPr>
          <p:nvPr>
            <p:ph type="chart" sz="quarter" idx="27" hasCustomPrompt="1"/>
          </p:nvPr>
        </p:nvSpPr>
        <p:spPr>
          <a:xfrm>
            <a:off x="587829" y="1622510"/>
            <a:ext cx="10889796" cy="4155757"/>
          </a:xfrm>
          <a:prstGeom prst="rect">
            <a:avLst/>
          </a:prstGeom>
        </p:spPr>
        <p:txBody>
          <a:bodyPr/>
          <a:lstStyle>
            <a:lvl1pPr>
              <a:defRPr>
                <a:solidFill>
                  <a:schemeClr val="accent6"/>
                </a:solidFill>
              </a:defRPr>
            </a:lvl1pPr>
          </a:lstStyle>
          <a:p>
            <a:r>
              <a:rPr lang="en-US" altLang="zh-CN" dirty="0"/>
              <a:t>Click to edit master text style</a:t>
            </a:r>
            <a:endParaRPr lang="zh-CN" altLang="en-US"/>
          </a:p>
        </p:txBody>
      </p:sp>
      <p:sp>
        <p:nvSpPr>
          <p:cNvPr id="3" name="Footer Placeholder 2">
            <a:extLst>
              <a:ext uri="{FF2B5EF4-FFF2-40B4-BE49-F238E27FC236}">
                <a16:creationId xmlns:a16="http://schemas.microsoft.com/office/drawing/2014/main" id="{D1C82179-6F61-D1EC-D800-74B748B37F0E}"/>
              </a:ext>
            </a:extLst>
          </p:cNvPr>
          <p:cNvSpPr>
            <a:spLocks noGrp="1"/>
          </p:cNvSpPr>
          <p:nvPr>
            <p:ph type="ftr" sz="quarter" idx="28"/>
          </p:nvPr>
        </p:nvSpPr>
        <p:spPr/>
        <p:txBody>
          <a:bodyPr/>
          <a:lstStyle>
            <a:lvl1pPr>
              <a:defRPr>
                <a:solidFill>
                  <a:schemeClr val="accent6"/>
                </a:solidFill>
              </a:defRPr>
            </a:lvl1pPr>
          </a:lstStyle>
          <a:p>
            <a:r>
              <a:rPr lang="en-US"/>
              <a:t>Presentation title</a:t>
            </a:r>
            <a:endParaRPr lang="en-US" dirty="0"/>
          </a:p>
        </p:txBody>
      </p:sp>
      <p:sp>
        <p:nvSpPr>
          <p:cNvPr id="5" name="Slide Number Placeholder 4">
            <a:extLst>
              <a:ext uri="{FF2B5EF4-FFF2-40B4-BE49-F238E27FC236}">
                <a16:creationId xmlns:a16="http://schemas.microsoft.com/office/drawing/2014/main" id="{38803A51-0211-9F66-D20B-444BC94AA39E}"/>
              </a:ext>
            </a:extLst>
          </p:cNvPr>
          <p:cNvSpPr>
            <a:spLocks noGrp="1"/>
          </p:cNvSpPr>
          <p:nvPr>
            <p:ph type="sldNum" sz="quarter" idx="29"/>
          </p:nvPr>
        </p:nvSpPr>
        <p:spPr/>
        <p:txBody>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6768272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design">
    <p:spTree>
      <p:nvGrpSpPr>
        <p:cNvPr id="1" name=""/>
        <p:cNvGrpSpPr/>
        <p:nvPr/>
      </p:nvGrpSpPr>
      <p:grpSpPr>
        <a:xfrm>
          <a:off x="0" y="0"/>
          <a:ext cx="0" cy="0"/>
          <a:chOff x="0" y="0"/>
          <a:chExt cx="0" cy="0"/>
        </a:xfrm>
      </p:grpSpPr>
      <p:sp>
        <p:nvSpPr>
          <p:cNvPr id="11" name="Title Placeholder 4">
            <a:extLst>
              <a:ext uri="{FF2B5EF4-FFF2-40B4-BE49-F238E27FC236}">
                <a16:creationId xmlns:a16="http://schemas.microsoft.com/office/drawing/2014/main" id="{05751864-B11A-0286-13EA-2AC2A2C8DD5D}"/>
              </a:ext>
            </a:extLst>
          </p:cNvPr>
          <p:cNvSpPr>
            <a:spLocks noGrp="1"/>
          </p:cNvSpPr>
          <p:nvPr>
            <p:ph type="title"/>
          </p:nvPr>
        </p:nvSpPr>
        <p:spPr>
          <a:xfrm>
            <a:off x="581709" y="721538"/>
            <a:ext cx="10889796" cy="1418998"/>
          </a:xfrm>
          <a:prstGeom prst="rect">
            <a:avLst/>
          </a:prstGeom>
        </p:spPr>
        <p:txBody>
          <a:bodyPr vert="horz" lIns="91440" tIns="45720" rIns="91440" bIns="45720" rtlCol="0" anchor="t">
            <a:noAutofit/>
          </a:bodyPr>
          <a:lstStyle>
            <a:lvl1pPr>
              <a:defRPr>
                <a:solidFill>
                  <a:schemeClr val="accent6"/>
                </a:solidFill>
              </a:defRPr>
            </a:lvl1pPr>
          </a:lstStyle>
          <a:p>
            <a:r>
              <a:rPr lang="en-US"/>
              <a:t>Click to edit Master title style</a:t>
            </a:r>
            <a:endParaRPr lang="en-US" dirty="0"/>
          </a:p>
        </p:txBody>
      </p:sp>
      <p:sp>
        <p:nvSpPr>
          <p:cNvPr id="10" name="Table placeholder">
            <a:extLst>
              <a:ext uri="{FF2B5EF4-FFF2-40B4-BE49-F238E27FC236}">
                <a16:creationId xmlns:a16="http://schemas.microsoft.com/office/drawing/2014/main" id="{CFC5FF09-DE50-4155-81A0-5DD9B700F205}"/>
              </a:ext>
            </a:extLst>
          </p:cNvPr>
          <p:cNvSpPr>
            <a:spLocks noGrp="1"/>
          </p:cNvSpPr>
          <p:nvPr>
            <p:ph type="tbl" sz="quarter" idx="27" hasCustomPrompt="1"/>
          </p:nvPr>
        </p:nvSpPr>
        <p:spPr>
          <a:xfrm>
            <a:off x="581709" y="1614198"/>
            <a:ext cx="10889796" cy="4317856"/>
          </a:xfrm>
          <a:prstGeom prst="rect">
            <a:avLst/>
          </a:prstGeom>
        </p:spPr>
        <p:txBody>
          <a:bodyPr>
            <a:noAutofit/>
          </a:bodyPr>
          <a:lstStyle>
            <a:lvl1pPr>
              <a:defRPr>
                <a:solidFill>
                  <a:schemeClr val="accent6"/>
                </a:solidFill>
              </a:defRPr>
            </a:lvl1pPr>
          </a:lstStyle>
          <a:p>
            <a:r>
              <a:rPr lang="en-US" altLang="zh-CN" dirty="0"/>
              <a:t>Click to edit master text style</a:t>
            </a:r>
            <a:endParaRPr lang="zh-CN" altLang="en-US"/>
          </a:p>
        </p:txBody>
      </p:sp>
      <p:sp>
        <p:nvSpPr>
          <p:cNvPr id="9" name="Freeform: Shape 5">
            <a:extLst>
              <a:ext uri="{FF2B5EF4-FFF2-40B4-BE49-F238E27FC236}">
                <a16:creationId xmlns:a16="http://schemas.microsoft.com/office/drawing/2014/main" id="{3F619E6B-153E-B522-47EB-4104C405736C}"/>
              </a:ext>
            </a:extLst>
          </p:cNvPr>
          <p:cNvSpPr/>
          <p:nvPr userDrawn="1"/>
        </p:nvSpPr>
        <p:spPr>
          <a:xfrm>
            <a:off x="10551278" y="4665388"/>
            <a:ext cx="603952" cy="68174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2" name="Freeform 11">
            <a:extLst>
              <a:ext uri="{FF2B5EF4-FFF2-40B4-BE49-F238E27FC236}">
                <a16:creationId xmlns:a16="http://schemas.microsoft.com/office/drawing/2014/main" id="{687A7B3D-E004-6D6A-5979-8F1BADBC9237}"/>
              </a:ext>
            </a:extLst>
          </p:cNvPr>
          <p:cNvSpPr/>
          <p:nvPr userDrawn="1"/>
        </p:nvSpPr>
        <p:spPr>
          <a:xfrm>
            <a:off x="10524774" y="5146146"/>
            <a:ext cx="1667226" cy="1711855"/>
          </a:xfrm>
          <a:custGeom>
            <a:avLst/>
            <a:gdLst>
              <a:gd name="connsiteX0" fmla="*/ 998834 w 1667226"/>
              <a:gd name="connsiteY0" fmla="*/ 0 h 1711855"/>
              <a:gd name="connsiteX1" fmla="*/ 1667226 w 1667226"/>
              <a:gd name="connsiteY1" fmla="*/ 373790 h 1711855"/>
              <a:gd name="connsiteX2" fmla="*/ 1667226 w 1667226"/>
              <a:gd name="connsiteY2" fmla="*/ 1711855 h 1711855"/>
              <a:gd name="connsiteX3" fmla="*/ 48502 w 1667226"/>
              <a:gd name="connsiteY3" fmla="*/ 1711855 h 1711855"/>
              <a:gd name="connsiteX4" fmla="*/ 0 w 1667226"/>
              <a:gd name="connsiteY4" fmla="*/ 1684915 h 1711855"/>
              <a:gd name="connsiteX5" fmla="*/ 0 w 1667226"/>
              <a:gd name="connsiteY5" fmla="*/ 564300 h 17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7226" h="1711855">
                <a:moveTo>
                  <a:pt x="998834" y="0"/>
                </a:moveTo>
                <a:lnTo>
                  <a:pt x="1667226" y="373790"/>
                </a:lnTo>
                <a:lnTo>
                  <a:pt x="1667226" y="1711855"/>
                </a:lnTo>
                <a:lnTo>
                  <a:pt x="48502" y="1711855"/>
                </a:lnTo>
                <a:lnTo>
                  <a:pt x="0" y="1684915"/>
                </a:lnTo>
                <a:lnTo>
                  <a:pt x="0" y="564300"/>
                </a:ln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3" name="Freeform: Shape 11">
            <a:extLst>
              <a:ext uri="{FF2B5EF4-FFF2-40B4-BE49-F238E27FC236}">
                <a16:creationId xmlns:a16="http://schemas.microsoft.com/office/drawing/2014/main" id="{A4CA3A93-BDBF-112D-54A0-05BF6B06BCC1}"/>
              </a:ext>
            </a:extLst>
          </p:cNvPr>
          <p:cNvSpPr/>
          <p:nvPr userDrawn="1"/>
        </p:nvSpPr>
        <p:spPr>
          <a:xfrm>
            <a:off x="10177285" y="5347130"/>
            <a:ext cx="748554" cy="85636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4">
              <a:lumMod val="60000"/>
              <a:lumOff val="4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2" name="Footer Placeholder 1">
            <a:extLst>
              <a:ext uri="{FF2B5EF4-FFF2-40B4-BE49-F238E27FC236}">
                <a16:creationId xmlns:a16="http://schemas.microsoft.com/office/drawing/2014/main" id="{5F7A154B-D8F5-C1FB-307D-496380875BD1}"/>
              </a:ext>
            </a:extLst>
          </p:cNvPr>
          <p:cNvSpPr>
            <a:spLocks noGrp="1"/>
          </p:cNvSpPr>
          <p:nvPr>
            <p:ph type="ftr" sz="quarter" idx="28"/>
          </p:nvPr>
        </p:nvSpPr>
        <p:spPr/>
        <p:txBody>
          <a:bodyPr>
            <a:noAutofit/>
          </a:bodyPr>
          <a:lstStyle>
            <a:lvl1pPr>
              <a:defRPr>
                <a:solidFill>
                  <a:schemeClr val="accent6"/>
                </a:solidFill>
              </a:defRPr>
            </a:lvl1pPr>
          </a:lstStyle>
          <a:p>
            <a:r>
              <a:rPr lang="en-US"/>
              <a:t>Presentation title</a:t>
            </a:r>
            <a:endParaRPr lang="en-US" dirty="0"/>
          </a:p>
        </p:txBody>
      </p:sp>
      <p:sp>
        <p:nvSpPr>
          <p:cNvPr id="5" name="Slide Number Placeholder 4">
            <a:extLst>
              <a:ext uri="{FF2B5EF4-FFF2-40B4-BE49-F238E27FC236}">
                <a16:creationId xmlns:a16="http://schemas.microsoft.com/office/drawing/2014/main" id="{D728715E-D2CE-A33E-1A28-4E627F239BBE}"/>
              </a:ext>
            </a:extLst>
          </p:cNvPr>
          <p:cNvSpPr>
            <a:spLocks noGrp="1"/>
          </p:cNvSpPr>
          <p:nvPr>
            <p:ph type="sldNum" sz="quarter" idx="29"/>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1212563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BF58E95-E9E1-28E6-FB2F-DE808892233F}"/>
              </a:ext>
            </a:extLst>
          </p:cNvPr>
          <p:cNvSpPr>
            <a:spLocks noGrp="1"/>
          </p:cNvSpPr>
          <p:nvPr>
            <p:ph type="title" hasCustomPrompt="1"/>
          </p:nvPr>
        </p:nvSpPr>
        <p:spPr>
          <a:xfrm>
            <a:off x="6099079" y="1856195"/>
            <a:ext cx="4518122" cy="1688906"/>
          </a:xfrm>
        </p:spPr>
        <p:txBody>
          <a:bodyPr anchor="b">
            <a:noAutofit/>
          </a:bodyPr>
          <a:lstStyle>
            <a:lvl1pPr>
              <a:defRPr sz="2700">
                <a:latin typeface="+mn-lt"/>
              </a:defRPr>
            </a:lvl1pPr>
          </a:lstStyle>
          <a:p>
            <a:r>
              <a:rPr lang="en-US" dirty="0"/>
              <a:t>Click to edit </a:t>
            </a:r>
            <a:r>
              <a:rPr lang="en-US" altLang="zh-CN" dirty="0"/>
              <a:t>Text</a:t>
            </a:r>
            <a:r>
              <a:rPr lang="zh-CN" altLang="en-US" dirty="0"/>
              <a:t> </a:t>
            </a:r>
            <a:r>
              <a:rPr lang="en-US" dirty="0"/>
              <a:t>style</a:t>
            </a:r>
          </a:p>
        </p:txBody>
      </p:sp>
      <p:sp>
        <p:nvSpPr>
          <p:cNvPr id="11" name="subtitle 47">
            <a:extLst>
              <a:ext uri="{FF2B5EF4-FFF2-40B4-BE49-F238E27FC236}">
                <a16:creationId xmlns:a16="http://schemas.microsoft.com/office/drawing/2014/main" id="{3B45AD65-2B81-A368-E5F0-5C61D0B1DFEB}"/>
              </a:ext>
            </a:extLst>
          </p:cNvPr>
          <p:cNvSpPr>
            <a:spLocks noGrp="1"/>
          </p:cNvSpPr>
          <p:nvPr>
            <p:ph type="body" sz="quarter" idx="29" hasCustomPrompt="1"/>
          </p:nvPr>
        </p:nvSpPr>
        <p:spPr>
          <a:xfrm>
            <a:off x="6095999" y="3695015"/>
            <a:ext cx="4672693" cy="1688906"/>
          </a:xfrm>
          <a:prstGeom prst="rect">
            <a:avLst/>
          </a:prstGeom>
        </p:spPr>
        <p:txBody>
          <a:bodyPr>
            <a:noAutofit/>
          </a:bodyPr>
          <a:lstStyle>
            <a:lvl1pPr marL="0" indent="0">
              <a:lnSpc>
                <a:spcPct val="100000"/>
              </a:lnSpc>
              <a:buNone/>
              <a:defRPr sz="1500" b="0">
                <a:solidFill>
                  <a:schemeClr val="accent4"/>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4" name="Freeform: Shape 5">
            <a:extLst>
              <a:ext uri="{FF2B5EF4-FFF2-40B4-BE49-F238E27FC236}">
                <a16:creationId xmlns:a16="http://schemas.microsoft.com/office/drawing/2014/main" id="{0CA4AA19-0D07-46AB-AC12-64054BBBB499}"/>
              </a:ext>
            </a:extLst>
          </p:cNvPr>
          <p:cNvSpPr/>
          <p:nvPr userDrawn="1"/>
        </p:nvSpPr>
        <p:spPr>
          <a:xfrm>
            <a:off x="3843559" y="722518"/>
            <a:ext cx="1244907" cy="140525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5" name="Freeform: Shape 6">
            <a:extLst>
              <a:ext uri="{FF2B5EF4-FFF2-40B4-BE49-F238E27FC236}">
                <a16:creationId xmlns:a16="http://schemas.microsoft.com/office/drawing/2014/main" id="{DF781D9E-0DF5-4DDA-84E6-35DFB054158C}"/>
              </a:ext>
            </a:extLst>
          </p:cNvPr>
          <p:cNvSpPr/>
          <p:nvPr userDrawn="1"/>
        </p:nvSpPr>
        <p:spPr>
          <a:xfrm>
            <a:off x="1223929" y="1436914"/>
            <a:ext cx="2857005" cy="326977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dirty="0"/>
          </a:p>
        </p:txBody>
      </p:sp>
      <p:sp>
        <p:nvSpPr>
          <p:cNvPr id="6" name="Freeform: Shape 7">
            <a:extLst>
              <a:ext uri="{FF2B5EF4-FFF2-40B4-BE49-F238E27FC236}">
                <a16:creationId xmlns:a16="http://schemas.microsoft.com/office/drawing/2014/main" id="{86BA1075-E23C-4BC9-8F67-B2E408F864D2}"/>
              </a:ext>
            </a:extLst>
          </p:cNvPr>
          <p:cNvSpPr/>
          <p:nvPr userDrawn="1"/>
        </p:nvSpPr>
        <p:spPr>
          <a:xfrm>
            <a:off x="758702" y="3457554"/>
            <a:ext cx="1208037" cy="138175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 name="Freeform: Shape 11">
            <a:extLst>
              <a:ext uri="{FF2B5EF4-FFF2-40B4-BE49-F238E27FC236}">
                <a16:creationId xmlns:a16="http://schemas.microsoft.com/office/drawing/2014/main" id="{B2A4CA75-D17E-243B-9C56-A63C75AF6D56}"/>
              </a:ext>
            </a:extLst>
          </p:cNvPr>
          <p:cNvSpPr/>
          <p:nvPr userDrawn="1"/>
        </p:nvSpPr>
        <p:spPr>
          <a:xfrm>
            <a:off x="2917915" y="4662164"/>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4">
              <a:lumMod val="20000"/>
              <a:lumOff val="8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3" name="Footer Placeholder 2">
            <a:extLst>
              <a:ext uri="{FF2B5EF4-FFF2-40B4-BE49-F238E27FC236}">
                <a16:creationId xmlns:a16="http://schemas.microsoft.com/office/drawing/2014/main" id="{7964077E-956B-EA3A-700F-A833D82341FE}"/>
              </a:ext>
            </a:extLst>
          </p:cNvPr>
          <p:cNvSpPr>
            <a:spLocks noGrp="1"/>
          </p:cNvSpPr>
          <p:nvPr>
            <p:ph type="ftr" sz="quarter" idx="30"/>
          </p:nvPr>
        </p:nvSpPr>
        <p:spPr/>
        <p:txBody>
          <a:bodyPr>
            <a:noAutofit/>
          </a:bodyPr>
          <a:lstStyle/>
          <a:p>
            <a:r>
              <a:rPr lang="en-US" noProof="0"/>
              <a:t>Presentation title</a:t>
            </a:r>
            <a:endParaRPr lang="en-US" noProof="0" dirty="0"/>
          </a:p>
        </p:txBody>
      </p:sp>
      <p:sp>
        <p:nvSpPr>
          <p:cNvPr id="10" name="Slide Number Placeholder 9">
            <a:extLst>
              <a:ext uri="{FF2B5EF4-FFF2-40B4-BE49-F238E27FC236}">
                <a16:creationId xmlns:a16="http://schemas.microsoft.com/office/drawing/2014/main" id="{8ED455D4-27F3-B6AD-2A20-7475F307E5E4}"/>
              </a:ext>
            </a:extLst>
          </p:cNvPr>
          <p:cNvSpPr>
            <a:spLocks noGrp="1"/>
          </p:cNvSpPr>
          <p:nvPr>
            <p:ph type="sldNum" sz="quarter" idx="31"/>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1256412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Team Members">
    <p:spTree>
      <p:nvGrpSpPr>
        <p:cNvPr id="1" name=""/>
        <p:cNvGrpSpPr/>
        <p:nvPr/>
      </p:nvGrpSpPr>
      <p:grpSpPr>
        <a:xfrm>
          <a:off x="0" y="0"/>
          <a:ext cx="0" cy="0"/>
          <a:chOff x="0" y="0"/>
          <a:chExt cx="0" cy="0"/>
        </a:xfrm>
      </p:grpSpPr>
      <p:sp>
        <p:nvSpPr>
          <p:cNvPr id="16" name="Title Placeholder 4">
            <a:extLst>
              <a:ext uri="{FF2B5EF4-FFF2-40B4-BE49-F238E27FC236}">
                <a16:creationId xmlns:a16="http://schemas.microsoft.com/office/drawing/2014/main" id="{DCA6F28B-ACF1-D3CB-8968-4F64BEA02E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60" name="Content placeholder 47">
            <a:extLst>
              <a:ext uri="{FF2B5EF4-FFF2-40B4-BE49-F238E27FC236}">
                <a16:creationId xmlns:a16="http://schemas.microsoft.com/office/drawing/2014/main" id="{E2F72F6F-0172-47B0-8D9E-0EED383332E2}"/>
              </a:ext>
            </a:extLst>
          </p:cNvPr>
          <p:cNvSpPr>
            <a:spLocks noGrp="1"/>
          </p:cNvSpPr>
          <p:nvPr>
            <p:ph type="pic" sz="quarter" idx="48"/>
          </p:nvPr>
        </p:nvSpPr>
        <p:spPr>
          <a:xfrm>
            <a:off x="1114798"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52" name="Content placeholder 47" descr="Click icon to add picture">
            <a:extLst>
              <a:ext uri="{FF2B5EF4-FFF2-40B4-BE49-F238E27FC236}">
                <a16:creationId xmlns:a16="http://schemas.microsoft.com/office/drawing/2014/main" id="{2369DDD8-CFC2-4980-A0DB-411AA173B475}"/>
              </a:ext>
            </a:extLst>
          </p:cNvPr>
          <p:cNvSpPr>
            <a:spLocks noGrp="1"/>
          </p:cNvSpPr>
          <p:nvPr>
            <p:ph type="body" sz="quarter" idx="27" hasCustomPrompt="1"/>
          </p:nvPr>
        </p:nvSpPr>
        <p:spPr>
          <a:xfrm>
            <a:off x="1214003" y="4764289"/>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3" name="Content placeholder 47">
            <a:extLst>
              <a:ext uri="{FF2B5EF4-FFF2-40B4-BE49-F238E27FC236}">
                <a16:creationId xmlns:a16="http://schemas.microsoft.com/office/drawing/2014/main" id="{B66AC261-5929-40D2-A646-8F16675DE383}"/>
              </a:ext>
            </a:extLst>
          </p:cNvPr>
          <p:cNvSpPr>
            <a:spLocks noGrp="1"/>
          </p:cNvSpPr>
          <p:nvPr>
            <p:ph type="body" sz="quarter" idx="28" hasCustomPrompt="1"/>
          </p:nvPr>
        </p:nvSpPr>
        <p:spPr>
          <a:xfrm>
            <a:off x="1214003" y="5295180"/>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1" name="Content placeholder 47">
            <a:extLst>
              <a:ext uri="{FF2B5EF4-FFF2-40B4-BE49-F238E27FC236}">
                <a16:creationId xmlns:a16="http://schemas.microsoft.com/office/drawing/2014/main" id="{B33A9FB2-1610-4389-B352-D99255F77BEC}"/>
              </a:ext>
            </a:extLst>
          </p:cNvPr>
          <p:cNvSpPr>
            <a:spLocks noGrp="1"/>
          </p:cNvSpPr>
          <p:nvPr>
            <p:ph type="pic" sz="quarter" idx="49"/>
          </p:nvPr>
        </p:nvSpPr>
        <p:spPr>
          <a:xfrm>
            <a:off x="3623536" y="1840730"/>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DEE851A8-3FB7-B319-A053-BE08A45763C5}"/>
              </a:ext>
            </a:extLst>
          </p:cNvPr>
          <p:cNvSpPr>
            <a:spLocks noGrp="1"/>
          </p:cNvSpPr>
          <p:nvPr>
            <p:ph type="body" sz="quarter" idx="54" hasCustomPrompt="1"/>
          </p:nvPr>
        </p:nvSpPr>
        <p:spPr>
          <a:xfrm>
            <a:off x="3720440" y="4045832"/>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Content placeholder 47">
            <a:extLst>
              <a:ext uri="{FF2B5EF4-FFF2-40B4-BE49-F238E27FC236}">
                <a16:creationId xmlns:a16="http://schemas.microsoft.com/office/drawing/2014/main" id="{5743B59B-3EAA-B249-07CE-9C9C5B0B6AB1}"/>
              </a:ext>
            </a:extLst>
          </p:cNvPr>
          <p:cNvSpPr>
            <a:spLocks noGrp="1"/>
          </p:cNvSpPr>
          <p:nvPr>
            <p:ph type="body" sz="quarter" idx="55" hasCustomPrompt="1"/>
          </p:nvPr>
        </p:nvSpPr>
        <p:spPr>
          <a:xfrm>
            <a:off x="3720440" y="4576723"/>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2" name="Content placeholder 47">
            <a:extLst>
              <a:ext uri="{FF2B5EF4-FFF2-40B4-BE49-F238E27FC236}">
                <a16:creationId xmlns:a16="http://schemas.microsoft.com/office/drawing/2014/main" id="{0AC60B87-71AC-4AA8-9AE7-B3B427BACB12}"/>
              </a:ext>
            </a:extLst>
          </p:cNvPr>
          <p:cNvSpPr>
            <a:spLocks noGrp="1"/>
          </p:cNvSpPr>
          <p:nvPr>
            <p:ph type="pic" sz="quarter" idx="50"/>
          </p:nvPr>
        </p:nvSpPr>
        <p:spPr>
          <a:xfrm>
            <a:off x="6113401"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19" name="Content placeholder 47" descr="Click icon to add picture">
            <a:extLst>
              <a:ext uri="{FF2B5EF4-FFF2-40B4-BE49-F238E27FC236}">
                <a16:creationId xmlns:a16="http://schemas.microsoft.com/office/drawing/2014/main" id="{110FBA5D-2CEB-4D44-16CA-0F24099B1401}"/>
              </a:ext>
            </a:extLst>
          </p:cNvPr>
          <p:cNvSpPr>
            <a:spLocks noGrp="1"/>
          </p:cNvSpPr>
          <p:nvPr>
            <p:ph type="body" sz="quarter" idx="52" hasCustomPrompt="1"/>
          </p:nvPr>
        </p:nvSpPr>
        <p:spPr>
          <a:xfrm>
            <a:off x="6218710" y="4764289"/>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2108E774-D145-FA07-58F1-7DB37A30A596}"/>
              </a:ext>
            </a:extLst>
          </p:cNvPr>
          <p:cNvSpPr>
            <a:spLocks noGrp="1"/>
          </p:cNvSpPr>
          <p:nvPr>
            <p:ph type="body" sz="quarter" idx="53" hasCustomPrompt="1"/>
          </p:nvPr>
        </p:nvSpPr>
        <p:spPr>
          <a:xfrm>
            <a:off x="6218710" y="5295180"/>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3" name="Content placeholder 47">
            <a:extLst>
              <a:ext uri="{FF2B5EF4-FFF2-40B4-BE49-F238E27FC236}">
                <a16:creationId xmlns:a16="http://schemas.microsoft.com/office/drawing/2014/main" id="{05B25D7D-82BA-4FF5-9C92-4AD181847515}"/>
              </a:ext>
            </a:extLst>
          </p:cNvPr>
          <p:cNvSpPr>
            <a:spLocks noGrp="1"/>
          </p:cNvSpPr>
          <p:nvPr>
            <p:ph type="pic" sz="quarter" idx="51"/>
          </p:nvPr>
        </p:nvSpPr>
        <p:spPr>
          <a:xfrm>
            <a:off x="8500328" y="1836331"/>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5" name="Content placeholder 47" descr="Click icon to add picture">
            <a:extLst>
              <a:ext uri="{FF2B5EF4-FFF2-40B4-BE49-F238E27FC236}">
                <a16:creationId xmlns:a16="http://schemas.microsoft.com/office/drawing/2014/main" id="{A9C2624B-E6E6-C673-E8FF-F4BF909C3AC2}"/>
              </a:ext>
            </a:extLst>
          </p:cNvPr>
          <p:cNvSpPr>
            <a:spLocks noGrp="1"/>
          </p:cNvSpPr>
          <p:nvPr>
            <p:ph type="body" sz="quarter" idx="56" hasCustomPrompt="1"/>
          </p:nvPr>
        </p:nvSpPr>
        <p:spPr>
          <a:xfrm>
            <a:off x="8635340" y="4045832"/>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a:extLst>
              <a:ext uri="{FF2B5EF4-FFF2-40B4-BE49-F238E27FC236}">
                <a16:creationId xmlns:a16="http://schemas.microsoft.com/office/drawing/2014/main" id="{A003837A-CCD7-3699-D86F-CB884CA4C675}"/>
              </a:ext>
            </a:extLst>
          </p:cNvPr>
          <p:cNvSpPr>
            <a:spLocks noGrp="1"/>
          </p:cNvSpPr>
          <p:nvPr>
            <p:ph type="body" sz="quarter" idx="57" hasCustomPrompt="1"/>
          </p:nvPr>
        </p:nvSpPr>
        <p:spPr>
          <a:xfrm>
            <a:off x="8635340" y="4576723"/>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 name="Footer Placeholder 1">
            <a:extLst>
              <a:ext uri="{FF2B5EF4-FFF2-40B4-BE49-F238E27FC236}">
                <a16:creationId xmlns:a16="http://schemas.microsoft.com/office/drawing/2014/main" id="{89028585-56FF-7B3D-783D-D06964F7C099}"/>
              </a:ext>
            </a:extLst>
          </p:cNvPr>
          <p:cNvSpPr>
            <a:spLocks noGrp="1"/>
          </p:cNvSpPr>
          <p:nvPr>
            <p:ph type="ftr" sz="quarter" idx="58"/>
          </p:nvPr>
        </p:nvSpPr>
        <p:spPr/>
        <p:txBody>
          <a:bodyPr>
            <a:noAutofit/>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7D090978-DDC9-0FA2-2CFD-733C8B854F3C}"/>
              </a:ext>
            </a:extLst>
          </p:cNvPr>
          <p:cNvSpPr>
            <a:spLocks noGrp="1"/>
          </p:cNvSpPr>
          <p:nvPr>
            <p:ph type="sldNum" sz="quarter" idx="59"/>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263683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 Team Member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92FA2A-46BA-2A19-C3CE-EC6985867B92}"/>
              </a:ext>
            </a:extLst>
          </p:cNvPr>
          <p:cNvSpPr>
            <a:spLocks noGrp="1"/>
          </p:cNvSpPr>
          <p:nvPr>
            <p:ph type="title"/>
          </p:nvPr>
        </p:nvSpPr>
        <p:spPr>
          <a:xfrm>
            <a:off x="509574" y="2367293"/>
            <a:ext cx="3909993" cy="3629708"/>
          </a:xfrm>
        </p:spPr>
        <p:txBody>
          <a:bodyPr anchor="t">
            <a:noAutofit/>
          </a:bodyPr>
          <a:lstStyle>
            <a:lvl1pPr>
              <a:defRPr>
                <a:solidFill>
                  <a:schemeClr val="accent6"/>
                </a:solidFill>
              </a:defRPr>
            </a:lvl1pPr>
          </a:lstStyle>
          <a:p>
            <a:r>
              <a:rPr lang="en-US"/>
              <a:t>Click to edit Master title style</a:t>
            </a:r>
            <a:endParaRPr lang="en-US" dirty="0"/>
          </a:p>
        </p:txBody>
      </p:sp>
      <p:sp>
        <p:nvSpPr>
          <p:cNvPr id="38" name="Content placeholder 47">
            <a:extLst>
              <a:ext uri="{FF2B5EF4-FFF2-40B4-BE49-F238E27FC236}">
                <a16:creationId xmlns:a16="http://schemas.microsoft.com/office/drawing/2014/main" id="{BF9EDF7D-3BB1-43C0-92BB-091CCC520477}"/>
              </a:ext>
            </a:extLst>
          </p:cNvPr>
          <p:cNvSpPr>
            <a:spLocks noGrp="1"/>
          </p:cNvSpPr>
          <p:nvPr>
            <p:ph type="pic" sz="quarter" idx="48"/>
          </p:nvPr>
        </p:nvSpPr>
        <p:spPr>
          <a:xfrm>
            <a:off x="426979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39" name="Content placeholder 47" descr="Click icon to add picture">
            <a:extLst>
              <a:ext uri="{FF2B5EF4-FFF2-40B4-BE49-F238E27FC236}">
                <a16:creationId xmlns:a16="http://schemas.microsoft.com/office/drawing/2014/main" id="{15896C2C-7C25-4BC0-AF9B-DF590A2909AA}"/>
              </a:ext>
            </a:extLst>
          </p:cNvPr>
          <p:cNvSpPr>
            <a:spLocks noGrp="1"/>
          </p:cNvSpPr>
          <p:nvPr>
            <p:ph type="body" sz="quarter" idx="27" hasCustomPrompt="1"/>
          </p:nvPr>
        </p:nvSpPr>
        <p:spPr>
          <a:xfrm>
            <a:off x="5520210" y="522515"/>
            <a:ext cx="2289842" cy="626551"/>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CAC554EF-FF8F-4055-A716-E82F461413B7}"/>
              </a:ext>
            </a:extLst>
          </p:cNvPr>
          <p:cNvSpPr>
            <a:spLocks noGrp="1"/>
          </p:cNvSpPr>
          <p:nvPr>
            <p:ph type="body" sz="quarter" idx="28" hasCustomPrompt="1"/>
          </p:nvPr>
        </p:nvSpPr>
        <p:spPr>
          <a:xfrm>
            <a:off x="5520211" y="1165881"/>
            <a:ext cx="2289842" cy="506399"/>
          </a:xfrm>
          <a:prstGeom prst="rect">
            <a:avLst/>
          </a:prstGeom>
        </p:spPr>
        <p:txBody>
          <a:bodyPr>
            <a:noAutofit/>
          </a:bodyPr>
          <a:lstStyle>
            <a:lvl1pPr marL="0" indent="0" algn="l">
              <a:lnSpc>
                <a:spcPct val="90000"/>
              </a:lnSpc>
              <a:spcBef>
                <a:spcPts val="0"/>
              </a:spcBef>
              <a:buNone/>
              <a:defRPr sz="1400" b="0"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56" name="Content placeholder 47">
            <a:extLst>
              <a:ext uri="{FF2B5EF4-FFF2-40B4-BE49-F238E27FC236}">
                <a16:creationId xmlns:a16="http://schemas.microsoft.com/office/drawing/2014/main" id="{4F0742C0-A9F2-4886-B17E-6915399483C3}"/>
              </a:ext>
            </a:extLst>
          </p:cNvPr>
          <p:cNvSpPr>
            <a:spLocks noGrp="1"/>
          </p:cNvSpPr>
          <p:nvPr>
            <p:ph type="pic" sz="quarter" idx="72"/>
          </p:nvPr>
        </p:nvSpPr>
        <p:spPr>
          <a:xfrm>
            <a:off x="805991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1" name="Content placeholder 47" descr="Click icon to add picture">
            <a:extLst>
              <a:ext uri="{FF2B5EF4-FFF2-40B4-BE49-F238E27FC236}">
                <a16:creationId xmlns:a16="http://schemas.microsoft.com/office/drawing/2014/main" id="{CE3DC674-39AB-43B9-AC30-97A68D221596}"/>
              </a:ext>
            </a:extLst>
          </p:cNvPr>
          <p:cNvSpPr>
            <a:spLocks noGrp="1"/>
          </p:cNvSpPr>
          <p:nvPr>
            <p:ph type="body" sz="quarter" idx="55" hasCustomPrompt="1"/>
          </p:nvPr>
        </p:nvSpPr>
        <p:spPr>
          <a:xfrm>
            <a:off x="9309889" y="642667"/>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2" name="Content placeholder 47">
            <a:extLst>
              <a:ext uri="{FF2B5EF4-FFF2-40B4-BE49-F238E27FC236}">
                <a16:creationId xmlns:a16="http://schemas.microsoft.com/office/drawing/2014/main" id="{F12189CA-0E22-41A5-91FD-03761860993D}"/>
              </a:ext>
            </a:extLst>
          </p:cNvPr>
          <p:cNvSpPr>
            <a:spLocks noGrp="1"/>
          </p:cNvSpPr>
          <p:nvPr>
            <p:ph type="body" sz="quarter" idx="56" hasCustomPrompt="1"/>
          </p:nvPr>
        </p:nvSpPr>
        <p:spPr>
          <a:xfrm>
            <a:off x="9309891" y="1165881"/>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8" name="Content placeholder 47">
            <a:extLst>
              <a:ext uri="{FF2B5EF4-FFF2-40B4-BE49-F238E27FC236}">
                <a16:creationId xmlns:a16="http://schemas.microsoft.com/office/drawing/2014/main" id="{A962C62E-F92F-445A-9243-8B433747A548}"/>
              </a:ext>
            </a:extLst>
          </p:cNvPr>
          <p:cNvSpPr>
            <a:spLocks noGrp="1"/>
          </p:cNvSpPr>
          <p:nvPr>
            <p:ph type="pic" sz="quarter" idx="69"/>
          </p:nvPr>
        </p:nvSpPr>
        <p:spPr>
          <a:xfrm>
            <a:off x="426979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3" name="Content placeholder 47" descr="Click icon to add picture">
            <a:extLst>
              <a:ext uri="{FF2B5EF4-FFF2-40B4-BE49-F238E27FC236}">
                <a16:creationId xmlns:a16="http://schemas.microsoft.com/office/drawing/2014/main" id="{DE6F9463-BB2D-43FC-BE8F-21D3F9A2539C}"/>
              </a:ext>
            </a:extLst>
          </p:cNvPr>
          <p:cNvSpPr>
            <a:spLocks noGrp="1"/>
          </p:cNvSpPr>
          <p:nvPr>
            <p:ph type="body" sz="quarter" idx="57" hasCustomPrompt="1"/>
          </p:nvPr>
        </p:nvSpPr>
        <p:spPr>
          <a:xfrm>
            <a:off x="5520210" y="2105171"/>
            <a:ext cx="2193021" cy="617418"/>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4" name="Content placeholder 47">
            <a:extLst>
              <a:ext uri="{FF2B5EF4-FFF2-40B4-BE49-F238E27FC236}">
                <a16:creationId xmlns:a16="http://schemas.microsoft.com/office/drawing/2014/main" id="{7DF27694-08A2-4530-B763-5A9B9D4DC6E0}"/>
              </a:ext>
            </a:extLst>
          </p:cNvPr>
          <p:cNvSpPr>
            <a:spLocks noGrp="1"/>
          </p:cNvSpPr>
          <p:nvPr>
            <p:ph type="body" sz="quarter" idx="58" hasCustomPrompt="1"/>
          </p:nvPr>
        </p:nvSpPr>
        <p:spPr>
          <a:xfrm>
            <a:off x="5520212" y="2739721"/>
            <a:ext cx="2193021" cy="506399"/>
          </a:xfrm>
          <a:prstGeom prst="rect">
            <a:avLst/>
          </a:prstGeom>
        </p:spPr>
        <p:txBody>
          <a:bodyPr>
            <a:noAutofit/>
          </a:bodyPr>
          <a:lstStyle>
            <a:lvl1pPr marL="0" indent="0" algn="l">
              <a:lnSpc>
                <a:spcPct val="100000"/>
              </a:lnSpc>
              <a:spcBef>
                <a:spcPts val="0"/>
              </a:spcBef>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1" name="Content placeholder 47">
            <a:extLst>
              <a:ext uri="{FF2B5EF4-FFF2-40B4-BE49-F238E27FC236}">
                <a16:creationId xmlns:a16="http://schemas.microsoft.com/office/drawing/2014/main" id="{2EA753B3-D0BB-4484-85D1-E28345D99F4C}"/>
              </a:ext>
            </a:extLst>
          </p:cNvPr>
          <p:cNvSpPr>
            <a:spLocks noGrp="1"/>
          </p:cNvSpPr>
          <p:nvPr>
            <p:ph type="pic" sz="quarter" idx="73"/>
          </p:nvPr>
        </p:nvSpPr>
        <p:spPr>
          <a:xfrm>
            <a:off x="805991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dirty="0"/>
          </a:p>
        </p:txBody>
      </p:sp>
      <p:sp>
        <p:nvSpPr>
          <p:cNvPr id="45" name="Content placeholder 47" descr="Click icon to add picture">
            <a:extLst>
              <a:ext uri="{FF2B5EF4-FFF2-40B4-BE49-F238E27FC236}">
                <a16:creationId xmlns:a16="http://schemas.microsoft.com/office/drawing/2014/main" id="{20398AA4-3D68-487D-BE7C-9F1D45E3F5FF}"/>
              </a:ext>
            </a:extLst>
          </p:cNvPr>
          <p:cNvSpPr>
            <a:spLocks noGrp="1"/>
          </p:cNvSpPr>
          <p:nvPr>
            <p:ph type="body" sz="quarter" idx="59" hasCustomPrompt="1"/>
          </p:nvPr>
        </p:nvSpPr>
        <p:spPr>
          <a:xfrm>
            <a:off x="9309890" y="2032203"/>
            <a:ext cx="2098039" cy="701144"/>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6" name="Content placeholder 47">
            <a:extLst>
              <a:ext uri="{FF2B5EF4-FFF2-40B4-BE49-F238E27FC236}">
                <a16:creationId xmlns:a16="http://schemas.microsoft.com/office/drawing/2014/main" id="{6B623D7A-5E96-42AB-9B1F-14E445503187}"/>
              </a:ext>
            </a:extLst>
          </p:cNvPr>
          <p:cNvSpPr>
            <a:spLocks noGrp="1"/>
          </p:cNvSpPr>
          <p:nvPr>
            <p:ph type="body" sz="quarter" idx="60" hasCustomPrompt="1"/>
          </p:nvPr>
        </p:nvSpPr>
        <p:spPr>
          <a:xfrm>
            <a:off x="9309890" y="274640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9" name="Content placeholder 47">
            <a:extLst>
              <a:ext uri="{FF2B5EF4-FFF2-40B4-BE49-F238E27FC236}">
                <a16:creationId xmlns:a16="http://schemas.microsoft.com/office/drawing/2014/main" id="{EAA5B0EA-1F3B-4D8B-9BB9-F9037A393705}"/>
              </a:ext>
            </a:extLst>
          </p:cNvPr>
          <p:cNvSpPr>
            <a:spLocks noGrp="1"/>
          </p:cNvSpPr>
          <p:nvPr>
            <p:ph type="pic" sz="quarter" idx="70"/>
          </p:nvPr>
        </p:nvSpPr>
        <p:spPr>
          <a:xfrm>
            <a:off x="426979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7" name="Content placeholder 47" descr="Click icon to add picture">
            <a:extLst>
              <a:ext uri="{FF2B5EF4-FFF2-40B4-BE49-F238E27FC236}">
                <a16:creationId xmlns:a16="http://schemas.microsoft.com/office/drawing/2014/main" id="{2C93687D-1E42-4B01-9F16-9FA098CE1153}"/>
              </a:ext>
            </a:extLst>
          </p:cNvPr>
          <p:cNvSpPr>
            <a:spLocks noGrp="1"/>
          </p:cNvSpPr>
          <p:nvPr>
            <p:ph type="body" sz="quarter" idx="61" hasCustomPrompt="1"/>
          </p:nvPr>
        </p:nvSpPr>
        <p:spPr>
          <a:xfrm>
            <a:off x="5520210" y="3775516"/>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0" name="Content placeholder 47">
            <a:extLst>
              <a:ext uri="{FF2B5EF4-FFF2-40B4-BE49-F238E27FC236}">
                <a16:creationId xmlns:a16="http://schemas.microsoft.com/office/drawing/2014/main" id="{7AB91474-458B-45F7-9773-FA375C2CF7FD}"/>
              </a:ext>
            </a:extLst>
          </p:cNvPr>
          <p:cNvSpPr>
            <a:spLocks noGrp="1"/>
          </p:cNvSpPr>
          <p:nvPr>
            <p:ph type="body" sz="quarter" idx="62" hasCustomPrompt="1"/>
          </p:nvPr>
        </p:nvSpPr>
        <p:spPr>
          <a:xfrm>
            <a:off x="552021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2" name="Content placeholder 47">
            <a:extLst>
              <a:ext uri="{FF2B5EF4-FFF2-40B4-BE49-F238E27FC236}">
                <a16:creationId xmlns:a16="http://schemas.microsoft.com/office/drawing/2014/main" id="{52E587E7-A09A-4FB2-8774-8073E737F106}"/>
              </a:ext>
            </a:extLst>
          </p:cNvPr>
          <p:cNvSpPr>
            <a:spLocks noGrp="1"/>
          </p:cNvSpPr>
          <p:nvPr>
            <p:ph type="pic" sz="quarter" idx="74"/>
          </p:nvPr>
        </p:nvSpPr>
        <p:spPr>
          <a:xfrm>
            <a:off x="805991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1" name="Content placeholder 47" descr="Click icon to add picture">
            <a:extLst>
              <a:ext uri="{FF2B5EF4-FFF2-40B4-BE49-F238E27FC236}">
                <a16:creationId xmlns:a16="http://schemas.microsoft.com/office/drawing/2014/main" id="{FBF01DC7-D684-4484-B2AA-B50F7B1A00DA}"/>
              </a:ext>
            </a:extLst>
          </p:cNvPr>
          <p:cNvSpPr>
            <a:spLocks noGrp="1"/>
          </p:cNvSpPr>
          <p:nvPr>
            <p:ph type="body" sz="quarter" idx="63" hasCustomPrompt="1"/>
          </p:nvPr>
        </p:nvSpPr>
        <p:spPr>
          <a:xfrm>
            <a:off x="9309889" y="3775516"/>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2" name="Content placeholder 47">
            <a:extLst>
              <a:ext uri="{FF2B5EF4-FFF2-40B4-BE49-F238E27FC236}">
                <a16:creationId xmlns:a16="http://schemas.microsoft.com/office/drawing/2014/main" id="{6046C90F-8A25-4E70-9BC9-4496C6B94EBC}"/>
              </a:ext>
            </a:extLst>
          </p:cNvPr>
          <p:cNvSpPr>
            <a:spLocks noGrp="1"/>
          </p:cNvSpPr>
          <p:nvPr>
            <p:ph type="body" sz="quarter" idx="64" hasCustomPrompt="1"/>
          </p:nvPr>
        </p:nvSpPr>
        <p:spPr>
          <a:xfrm>
            <a:off x="930989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5" name="Content placeholder 47">
            <a:extLst>
              <a:ext uri="{FF2B5EF4-FFF2-40B4-BE49-F238E27FC236}">
                <a16:creationId xmlns:a16="http://schemas.microsoft.com/office/drawing/2014/main" id="{D05B9A22-6B21-40BB-BBC1-9586C432A97B}"/>
              </a:ext>
            </a:extLst>
          </p:cNvPr>
          <p:cNvSpPr>
            <a:spLocks noGrp="1"/>
          </p:cNvSpPr>
          <p:nvPr>
            <p:ph type="pic" sz="quarter" idx="71"/>
          </p:nvPr>
        </p:nvSpPr>
        <p:spPr>
          <a:xfrm>
            <a:off x="426979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3" name="Content placeholder 47" descr="Click icon to add picture">
            <a:extLst>
              <a:ext uri="{FF2B5EF4-FFF2-40B4-BE49-F238E27FC236}">
                <a16:creationId xmlns:a16="http://schemas.microsoft.com/office/drawing/2014/main" id="{F5E2B418-8D0E-4995-A3ED-4348C6F4A1AF}"/>
              </a:ext>
            </a:extLst>
          </p:cNvPr>
          <p:cNvSpPr>
            <a:spLocks noGrp="1"/>
          </p:cNvSpPr>
          <p:nvPr>
            <p:ph type="body" sz="quarter" idx="65" hasCustomPrompt="1"/>
          </p:nvPr>
        </p:nvSpPr>
        <p:spPr>
          <a:xfrm>
            <a:off x="5520210" y="5369449"/>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8" name="Content placeholder 47">
            <a:extLst>
              <a:ext uri="{FF2B5EF4-FFF2-40B4-BE49-F238E27FC236}">
                <a16:creationId xmlns:a16="http://schemas.microsoft.com/office/drawing/2014/main" id="{90A2A6E4-4D11-4F28-9D68-BC28580EBC05}"/>
              </a:ext>
            </a:extLst>
          </p:cNvPr>
          <p:cNvSpPr>
            <a:spLocks noGrp="1"/>
          </p:cNvSpPr>
          <p:nvPr>
            <p:ph type="body" sz="quarter" idx="66" hasCustomPrompt="1"/>
          </p:nvPr>
        </p:nvSpPr>
        <p:spPr>
          <a:xfrm>
            <a:off x="552021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3" name="Content placeholder 47">
            <a:extLst>
              <a:ext uri="{FF2B5EF4-FFF2-40B4-BE49-F238E27FC236}">
                <a16:creationId xmlns:a16="http://schemas.microsoft.com/office/drawing/2014/main" id="{A74DEBE4-2F74-4EB7-9501-8D37A3151B2A}"/>
              </a:ext>
            </a:extLst>
          </p:cNvPr>
          <p:cNvSpPr>
            <a:spLocks noGrp="1"/>
          </p:cNvSpPr>
          <p:nvPr>
            <p:ph type="pic" sz="quarter" idx="75"/>
          </p:nvPr>
        </p:nvSpPr>
        <p:spPr>
          <a:xfrm>
            <a:off x="805991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9" name="Content placeholder 47" descr="Click icon to add picture">
            <a:extLst>
              <a:ext uri="{FF2B5EF4-FFF2-40B4-BE49-F238E27FC236}">
                <a16:creationId xmlns:a16="http://schemas.microsoft.com/office/drawing/2014/main" id="{070D69EE-1032-4604-B201-FD13AE846E9E}"/>
              </a:ext>
            </a:extLst>
          </p:cNvPr>
          <p:cNvSpPr>
            <a:spLocks noGrp="1"/>
          </p:cNvSpPr>
          <p:nvPr>
            <p:ph type="body" sz="quarter" idx="67" hasCustomPrompt="1"/>
          </p:nvPr>
        </p:nvSpPr>
        <p:spPr>
          <a:xfrm>
            <a:off x="9313612" y="5369449"/>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60" name="Content placeholder 47">
            <a:extLst>
              <a:ext uri="{FF2B5EF4-FFF2-40B4-BE49-F238E27FC236}">
                <a16:creationId xmlns:a16="http://schemas.microsoft.com/office/drawing/2014/main" id="{B65187B8-CD7A-46B0-A851-E2456586E758}"/>
              </a:ext>
            </a:extLst>
          </p:cNvPr>
          <p:cNvSpPr>
            <a:spLocks noGrp="1"/>
          </p:cNvSpPr>
          <p:nvPr>
            <p:ph type="body" sz="quarter" idx="68" hasCustomPrompt="1"/>
          </p:nvPr>
        </p:nvSpPr>
        <p:spPr>
          <a:xfrm>
            <a:off x="930989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 name="Footer Placeholder 4">
            <a:extLst>
              <a:ext uri="{FF2B5EF4-FFF2-40B4-BE49-F238E27FC236}">
                <a16:creationId xmlns:a16="http://schemas.microsoft.com/office/drawing/2014/main" id="{B2964988-2386-5A15-B085-00BD5D58E53C}"/>
              </a:ext>
            </a:extLst>
          </p:cNvPr>
          <p:cNvSpPr>
            <a:spLocks noGrp="1"/>
          </p:cNvSpPr>
          <p:nvPr>
            <p:ph type="ftr" sz="quarter" idx="76"/>
          </p:nvPr>
        </p:nvSpPr>
        <p:spPr/>
        <p:txBody>
          <a:bodyPr>
            <a:noAutofit/>
          </a:bodyPr>
          <a:lstStyle>
            <a:lvl1pPr>
              <a:defRPr>
                <a:solidFill>
                  <a:schemeClr val="accent6"/>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062CC095-C330-BF75-42CE-50A46EAD82C5}"/>
              </a:ext>
            </a:extLst>
          </p:cNvPr>
          <p:cNvSpPr>
            <a:spLocks noGrp="1"/>
          </p:cNvSpPr>
          <p:nvPr>
            <p:ph type="sldNum" sz="quarter" idx="77"/>
          </p:nvPr>
        </p:nvSpPr>
        <p:spPr/>
        <p:txBody>
          <a:bodyPr>
            <a:noAutofit/>
          </a:bodyPr>
          <a:lstStyle>
            <a:lvl1pPr>
              <a:defRPr b="0">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7431174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47">
            <a:extLst>
              <a:ext uri="{FF2B5EF4-FFF2-40B4-BE49-F238E27FC236}">
                <a16:creationId xmlns:a16="http://schemas.microsoft.com/office/drawing/2014/main" id="{28B6388A-37D2-4382-A7FC-9B9A76BDE84D}"/>
              </a:ext>
            </a:extLst>
          </p:cNvPr>
          <p:cNvSpPr>
            <a:spLocks noGrp="1"/>
          </p:cNvSpPr>
          <p:nvPr>
            <p:ph type="sldNum" sz="quarter" idx="4"/>
          </p:nvPr>
        </p:nvSpPr>
        <p:spPr>
          <a:xfrm>
            <a:off x="11194169" y="6217920"/>
            <a:ext cx="458592" cy="365125"/>
          </a:xfrm>
          <a:prstGeom prst="rect">
            <a:avLst/>
          </a:prstGeom>
        </p:spPr>
        <p:txBody>
          <a:bodyPr vert="horz" lIns="91440" tIns="45720" rIns="91440" bIns="45720" rtlCol="0" anchor="ctr">
            <a:noAutofit/>
          </a:bodyPr>
          <a:lstStyle>
            <a:lvl1pPr algn="ctr">
              <a:defRPr sz="1200">
                <a:solidFill>
                  <a:schemeClr val="accent6"/>
                </a:solidFill>
                <a:latin typeface="+mn-lt"/>
              </a:defRPr>
            </a:lvl1pPr>
          </a:lstStyle>
          <a:p>
            <a:fld id="{47FEACEE-25B4-4A2D-B147-27296E36371D}" type="slidenum">
              <a:rPr lang="en-US" altLang="zh-CN" smtClean="0"/>
              <a:pPr/>
              <a:t>‹#›</a:t>
            </a:fld>
            <a:endParaRPr lang="en-US" altLang="zh-CN" dirty="0"/>
          </a:p>
        </p:txBody>
      </p:sp>
      <p:sp>
        <p:nvSpPr>
          <p:cNvPr id="6" name="Text Placeholder 2">
            <a:extLst>
              <a:ext uri="{FF2B5EF4-FFF2-40B4-BE49-F238E27FC236}">
                <a16:creationId xmlns:a16="http://schemas.microsoft.com/office/drawing/2014/main" id="{18CB8A3D-9A54-FD7C-F6A5-B33E6C891A4E}"/>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itle Placeholder 4">
            <a:extLst>
              <a:ext uri="{FF2B5EF4-FFF2-40B4-BE49-F238E27FC236}">
                <a16:creationId xmlns:a16="http://schemas.microsoft.com/office/drawing/2014/main" id="{F38A7675-78A2-B642-22AF-B98514C68B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noProof="0"/>
              <a:t>Click to edit Master title style</a:t>
            </a:r>
          </a:p>
        </p:txBody>
      </p:sp>
      <p:sp>
        <p:nvSpPr>
          <p:cNvPr id="8" name="Footer Placeholder 7">
            <a:extLst>
              <a:ext uri="{FF2B5EF4-FFF2-40B4-BE49-F238E27FC236}">
                <a16:creationId xmlns:a16="http://schemas.microsoft.com/office/drawing/2014/main" id="{C176125D-E69D-E2ED-1549-3D67DBD487E0}"/>
              </a:ext>
            </a:extLst>
          </p:cNvPr>
          <p:cNvSpPr>
            <a:spLocks noGrp="1"/>
          </p:cNvSpPr>
          <p:nvPr>
            <p:ph type="ftr" sz="quarter" idx="3"/>
          </p:nvPr>
        </p:nvSpPr>
        <p:spPr>
          <a:xfrm>
            <a:off x="484632" y="6217920"/>
            <a:ext cx="4114800" cy="365125"/>
          </a:xfrm>
          <a:prstGeom prst="rect">
            <a:avLst/>
          </a:prstGeom>
        </p:spPr>
        <p:txBody>
          <a:bodyPr vert="horz" lIns="91440" tIns="45720" rIns="91440" bIns="45720" rtlCol="0" anchor="ctr">
            <a:noAutofit/>
          </a:bodyPr>
          <a:lstStyle>
            <a:lvl1pPr algn="l">
              <a:defRPr sz="1200">
                <a:solidFill>
                  <a:schemeClr val="accent6"/>
                </a:solidFill>
                <a:latin typeface="+mn-lt"/>
              </a:defRPr>
            </a:lvl1pPr>
          </a:lstStyle>
          <a:p>
            <a:r>
              <a:rPr lang="en-US"/>
              <a:t>Presentation title</a:t>
            </a:r>
            <a:endParaRPr lang="en-US" dirty="0"/>
          </a:p>
        </p:txBody>
      </p:sp>
    </p:spTree>
    <p:extLst>
      <p:ext uri="{BB962C8B-B14F-4D97-AF65-F5344CB8AC3E}">
        <p14:creationId xmlns:p14="http://schemas.microsoft.com/office/powerpoint/2010/main" val="2020574204"/>
      </p:ext>
    </p:extLst>
  </p:cSld>
  <p:clrMap bg1="lt1" tx1="dk1" bg2="lt2" tx2="dk2" accent1="accent1" accent2="accent2" accent3="accent3" accent4="accent4" accent5="accent5" accent6="accent6" hlink="hlink" folHlink="folHlink"/>
  <p:sldLayoutIdLst>
    <p:sldLayoutId id="2147483667" r:id="rId1"/>
    <p:sldLayoutId id="2147483652"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8" r:id="rId11"/>
    <p:sldLayoutId id="2147483661" r:id="rId12"/>
    <p:sldLayoutId id="2147483662" r:id="rId13"/>
    <p:sldLayoutId id="2147483663" r:id="rId14"/>
    <p:sldLayoutId id="2147483664" r:id="rId15"/>
    <p:sldLayoutId id="2147483665" r:id="rId16"/>
    <p:sldLayoutId id="2147483669" r:id="rId17"/>
  </p:sldLayoutIdLst>
  <mc:AlternateContent xmlns:mc="http://schemas.openxmlformats.org/markup-compatibility/2006">
    <mc:Choice xmlns:p14="http://schemas.microsoft.com/office/powerpoint/2010/main" Requires="p14">
      <p:transition p14:dur="0"/>
    </mc:Choice>
    <mc:Fallback>
      <p:transition/>
    </mc:Fallback>
  </mc:AlternateContent>
  <p:hf hdr="0" dt="0"/>
  <p:txStyles>
    <p:titleStyle>
      <a:lvl1pPr algn="l" defTabSz="914400" rtl="0" eaLnBrk="1" latinLnBrk="0" hangingPunct="1">
        <a:lnSpc>
          <a:spcPct val="90000"/>
        </a:lnSpc>
        <a:spcBef>
          <a:spcPct val="0"/>
        </a:spcBef>
        <a:buNone/>
        <a:defRPr sz="4400" b="1"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accent6"/>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840" userDrawn="1">
          <p15:clr>
            <a:srgbClr val="F26B43"/>
          </p15:clr>
        </p15:guide>
        <p15:guide id="3" pos="5640" userDrawn="1">
          <p15:clr>
            <a:srgbClr val="F26B43"/>
          </p15:clr>
        </p15:guide>
        <p15:guide id="4" pos="1656" userDrawn="1">
          <p15:clr>
            <a:srgbClr val="F26B43"/>
          </p15:clr>
        </p15:guide>
        <p15:guide id="5" pos="520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4.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29.jp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0.jp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1.jp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3.jp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4.jp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5.jp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6.jp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7.jp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8.jp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9.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40.jp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41.jp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Freeform 3"/>
          <p:cNvSpPr/>
          <p:nvPr/>
        </p:nvSpPr>
        <p:spPr>
          <a:xfrm>
            <a:off x="659259" y="1171658"/>
            <a:ext cx="4544787" cy="4544787"/>
          </a:xfrm>
          <a:custGeom>
            <a:avLst/>
            <a:gdLst/>
            <a:ahLst/>
            <a:cxnLst/>
            <a:rect l="l" t="t" r="r" b="b"/>
            <a:pathLst>
              <a:path w="837653" h="837653">
                <a:moveTo>
                  <a:pt x="418826" y="0"/>
                </a:moveTo>
                <a:cubicBezTo>
                  <a:pt x="187515" y="0"/>
                  <a:pt x="0" y="187515"/>
                  <a:pt x="0" y="418826"/>
                </a:cubicBezTo>
                <a:cubicBezTo>
                  <a:pt x="0" y="650138"/>
                  <a:pt x="187515" y="837653"/>
                  <a:pt x="418826" y="837653"/>
                </a:cubicBezTo>
                <a:cubicBezTo>
                  <a:pt x="650138" y="837653"/>
                  <a:pt x="837653" y="650138"/>
                  <a:pt x="837653" y="418826"/>
                </a:cubicBezTo>
                <a:cubicBezTo>
                  <a:pt x="837653" y="187515"/>
                  <a:pt x="650138" y="0"/>
                  <a:pt x="418826" y="0"/>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8" name="Freeform 8"/>
          <p:cNvSpPr/>
          <p:nvPr/>
        </p:nvSpPr>
        <p:spPr>
          <a:xfrm>
            <a:off x="1013215" y="1599776"/>
            <a:ext cx="3870584" cy="3688549"/>
          </a:xfrm>
          <a:custGeom>
            <a:avLst/>
            <a:gdLst/>
            <a:ahLst/>
            <a:cxnLst/>
            <a:rect l="l" t="t" r="r" b="b"/>
            <a:pathLst>
              <a:path w="852913" h="812800">
                <a:moveTo>
                  <a:pt x="426456" y="0"/>
                </a:moveTo>
                <a:cubicBezTo>
                  <a:pt x="190931" y="0"/>
                  <a:pt x="0" y="181951"/>
                  <a:pt x="0" y="406400"/>
                </a:cubicBezTo>
                <a:cubicBezTo>
                  <a:pt x="0" y="630849"/>
                  <a:pt x="190931" y="812800"/>
                  <a:pt x="426456" y="812800"/>
                </a:cubicBezTo>
                <a:cubicBezTo>
                  <a:pt x="661982" y="812800"/>
                  <a:pt x="852913" y="630849"/>
                  <a:pt x="852913" y="406400"/>
                </a:cubicBezTo>
                <a:cubicBezTo>
                  <a:pt x="852913" y="181951"/>
                  <a:pt x="661982" y="0"/>
                  <a:pt x="426456" y="0"/>
                </a:cubicBez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nvGrpSpPr>
          <p:cNvPr id="10" name="Group 10"/>
          <p:cNvGrpSpPr/>
          <p:nvPr/>
        </p:nvGrpSpPr>
        <p:grpSpPr>
          <a:xfrm>
            <a:off x="1248201" y="1770796"/>
            <a:ext cx="3400613" cy="3370657"/>
            <a:chOff x="0" y="0"/>
            <a:chExt cx="6350000" cy="6349975"/>
          </a:xfrm>
          <a:blipFill dpi="0" rotWithShape="1">
            <a:blip r:embed="rId2">
              <a:extLst>
                <a:ext uri="{28A0092B-C50C-407E-A947-70E740481C1C}">
                  <a14:useLocalDpi xmlns:a14="http://schemas.microsoft.com/office/drawing/2010/main" val="0"/>
                </a:ext>
              </a:extLst>
            </a:blip>
            <a:srcRect/>
            <a:stretch>
              <a:fillRect/>
            </a:stretch>
          </a:blipFill>
        </p:grpSpPr>
        <p:sp>
          <p:nvSpPr>
            <p:cNvPr id="11" name="Freeform 11"/>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grpFill/>
          </p:spPr>
        </p:sp>
      </p:grpSp>
      <p:sp>
        <p:nvSpPr>
          <p:cNvPr id="15" name="Freeform 15"/>
          <p:cNvSpPr/>
          <p:nvPr/>
        </p:nvSpPr>
        <p:spPr>
          <a:xfrm>
            <a:off x="869201" y="1568766"/>
            <a:ext cx="288029" cy="28802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18" name="Freeform 18"/>
          <p:cNvSpPr/>
          <p:nvPr/>
        </p:nvSpPr>
        <p:spPr>
          <a:xfrm>
            <a:off x="830710" y="4971103"/>
            <a:ext cx="288029" cy="28802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1" name="Freeform 21"/>
          <p:cNvSpPr/>
          <p:nvPr/>
        </p:nvSpPr>
        <p:spPr>
          <a:xfrm>
            <a:off x="-113288" y="5723195"/>
            <a:ext cx="1887995" cy="188799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4" name="Freeform 24"/>
          <p:cNvSpPr/>
          <p:nvPr/>
        </p:nvSpPr>
        <p:spPr>
          <a:xfrm>
            <a:off x="1215426" y="290069"/>
            <a:ext cx="791463" cy="791463"/>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7" name="Freeform 27"/>
          <p:cNvSpPr/>
          <p:nvPr/>
        </p:nvSpPr>
        <p:spPr>
          <a:xfrm>
            <a:off x="5011656" y="5807522"/>
            <a:ext cx="700385" cy="70038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0" name="Freeform 30"/>
          <p:cNvSpPr/>
          <p:nvPr/>
        </p:nvSpPr>
        <p:spPr>
          <a:xfrm>
            <a:off x="5363510" y="-598101"/>
            <a:ext cx="1196202" cy="1196202"/>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3" name="Freeform 33"/>
          <p:cNvSpPr/>
          <p:nvPr/>
        </p:nvSpPr>
        <p:spPr>
          <a:xfrm>
            <a:off x="6691321" y="3810767"/>
            <a:ext cx="6672909" cy="743838"/>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363" h="1115757">
                <a:moveTo>
                  <a:pt x="535258" y="89210"/>
                </a:moveTo>
                <a:lnTo>
                  <a:pt x="10009363" y="0"/>
                </a:lnTo>
                <a:lnTo>
                  <a:pt x="10009363" y="1115757"/>
                </a:lnTo>
                <a:lnTo>
                  <a:pt x="0" y="1115757"/>
                </a:lnTo>
                <a:lnTo>
                  <a:pt x="535258" y="89210"/>
                </a:lnTo>
                <a:close/>
              </a:path>
            </a:pathLst>
          </a:cu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sp>
      <p:sp>
        <p:nvSpPr>
          <p:cNvPr id="34" name="TextBox 34"/>
          <p:cNvSpPr txBox="1"/>
          <p:nvPr/>
        </p:nvSpPr>
        <p:spPr>
          <a:xfrm>
            <a:off x="6696409" y="2586307"/>
            <a:ext cx="5364439" cy="1251561"/>
          </a:xfrm>
          <a:prstGeom prst="rect">
            <a:avLst/>
          </a:prstGeom>
        </p:spPr>
        <p:txBody>
          <a:bodyPr lIns="0" tIns="0" rIns="0" bIns="0" rtlCol="0" anchor="t">
            <a:spAutoFit/>
          </a:bodyPr>
          <a:lstStyle/>
          <a:p>
            <a:pPr algn="r"/>
            <a:r>
              <a:rPr lang="en-US" sz="5466" b="1" dirty="0">
                <a:ln w="22225">
                  <a:solidFill>
                    <a:schemeClr val="accent2"/>
                  </a:solidFill>
                  <a:prstDash val="solid"/>
                </a:ln>
                <a:solidFill>
                  <a:schemeClr val="accent2">
                    <a:lumMod val="40000"/>
                    <a:lumOff val="60000"/>
                  </a:schemeClr>
                </a:solidFill>
                <a:latin typeface="Arial Rounded MT Bold" panose="020F0704030504030204" pitchFamily="34" charset="0"/>
              </a:rPr>
              <a:t>Carlux </a:t>
            </a:r>
          </a:p>
          <a:p>
            <a:pPr algn="r"/>
            <a:r>
              <a:rPr lang="en-US" sz="2667"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Rounded MT Bold" panose="020F0704030504030204" pitchFamily="34" charset="0"/>
                <a:cs typeface="Aparajita" panose="02020603050405020304" pitchFamily="18" charset="0"/>
              </a:rPr>
              <a:t>Multi Brand Vehicle Showroom</a:t>
            </a:r>
          </a:p>
        </p:txBody>
      </p:sp>
      <p:sp>
        <p:nvSpPr>
          <p:cNvPr id="35" name="TextBox 35"/>
          <p:cNvSpPr txBox="1"/>
          <p:nvPr/>
        </p:nvSpPr>
        <p:spPr>
          <a:xfrm>
            <a:off x="7480218" y="3965574"/>
            <a:ext cx="3993101" cy="436017"/>
          </a:xfrm>
          <a:prstGeom prst="rect">
            <a:avLst/>
          </a:prstGeom>
        </p:spPr>
        <p:txBody>
          <a:bodyPr lIns="0" tIns="0" rIns="0" bIns="0" rtlCol="0" anchor="t">
            <a:spAutoFit/>
          </a:bodyPr>
          <a:lstStyle/>
          <a:p>
            <a:pPr algn="r">
              <a:lnSpc>
                <a:spcPts val="3432"/>
              </a:lnSpc>
            </a:pPr>
            <a:r>
              <a:rPr lang="en-US" sz="2859" dirty="0">
                <a:solidFill>
                  <a:srgbClr val="FFFFFF"/>
                </a:solidFill>
                <a:latin typeface="Arial Rounded MT Bold" panose="020F0704030504030204" pitchFamily="34" charset="0"/>
              </a:rPr>
              <a:t>Presentation - 2024</a:t>
            </a:r>
          </a:p>
        </p:txBody>
      </p:sp>
      <p:sp>
        <p:nvSpPr>
          <p:cNvPr id="40" name="Rectangle 39"/>
          <p:cNvSpPr/>
          <p:nvPr/>
        </p:nvSpPr>
        <p:spPr>
          <a:xfrm>
            <a:off x="7019778" y="5530845"/>
            <a:ext cx="4787551" cy="954300"/>
          </a:xfrm>
          <a:prstGeom prst="rect">
            <a:avLst/>
          </a:prstGeom>
        </p:spPr>
        <p:txBody>
          <a:bodyPr wrap="square">
            <a:spAutoFit/>
          </a:bodyPr>
          <a:lstStyle/>
          <a:p>
            <a:pPr algn="r"/>
            <a:r>
              <a:rPr lang="en-US" sz="1867"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rial Rounded MT Bold" panose="020F0704030504030204" pitchFamily="34" charset="0"/>
                <a:cs typeface="Calibri" panose="020F0502020204030204" pitchFamily="34" charset="0"/>
              </a:rPr>
              <a:t>Prepared By:  </a:t>
            </a:r>
            <a:r>
              <a:rPr lang="en-US" sz="1867" i="1" dirty="0">
                <a:ln w="0"/>
                <a:effectLst>
                  <a:outerShdw blurRad="38100" dist="19050" dir="2700000" algn="tl" rotWithShape="0">
                    <a:schemeClr val="dk1">
                      <a:alpha val="40000"/>
                    </a:schemeClr>
                  </a:outerShdw>
                </a:effectLst>
                <a:latin typeface="Bookman Old Style" panose="02050604050505020204" pitchFamily="18" charset="0"/>
                <a:cs typeface="Calibri" panose="020F0502020204030204" pitchFamily="34" charset="0"/>
              </a:rPr>
              <a:t>Akshit Sonani</a:t>
            </a:r>
            <a:endParaRPr lang="en-US" sz="1867" i="1" spc="200" dirty="0">
              <a:latin typeface="Bookman Old Style" panose="02050604050505020204" pitchFamily="18" charset="0"/>
              <a:cs typeface="Calibri" panose="020F0502020204030204" pitchFamily="34" charset="0"/>
            </a:endParaRPr>
          </a:p>
          <a:p>
            <a:pPr algn="r"/>
            <a:r>
              <a:rPr lang="en-US" sz="1867"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Arial Rounded MT Bold" panose="020F0704030504030204" pitchFamily="34" charset="0"/>
              </a:rPr>
              <a:t>Guidance By: </a:t>
            </a:r>
            <a:r>
              <a:rPr lang="en-US" sz="1867" i="1" dirty="0">
                <a:ln w="0"/>
                <a:effectLst>
                  <a:outerShdw blurRad="38100" dist="19050" dir="2700000" algn="tl" rotWithShape="0">
                    <a:schemeClr val="dk1">
                      <a:alpha val="40000"/>
                    </a:schemeClr>
                  </a:outerShdw>
                </a:effectLst>
                <a:latin typeface="Bookman Old Style" panose="02050604050505020204" pitchFamily="18" charset="0"/>
              </a:rPr>
              <a:t>Mr. Karim </a:t>
            </a:r>
            <a:r>
              <a:rPr lang="en-US" sz="1867" i="1" dirty="0" err="1">
                <a:ln w="0"/>
                <a:effectLst>
                  <a:outerShdw blurRad="38100" dist="19050" dir="2700000" algn="tl" rotWithShape="0">
                    <a:schemeClr val="dk1">
                      <a:alpha val="40000"/>
                    </a:schemeClr>
                  </a:outerShdw>
                </a:effectLst>
                <a:latin typeface="Bookman Old Style" panose="02050604050505020204" pitchFamily="18" charset="0"/>
              </a:rPr>
              <a:t>Kheraj</a:t>
            </a:r>
            <a:endParaRPr lang="en-US" sz="1867" i="1" spc="200" dirty="0">
              <a:latin typeface="Bookman Old Style" panose="02050604050505020204" pitchFamily="18" charset="0"/>
            </a:endParaRPr>
          </a:p>
          <a:p>
            <a:pPr algn="r"/>
            <a:endParaRPr lang="en-US" sz="1867" i="1" dirty="0">
              <a:latin typeface="Book Antiqua" panose="02040602050305030304" pitchFamily="18" charset="0"/>
            </a:endParaRPr>
          </a:p>
        </p:txBody>
      </p:sp>
    </p:spTree>
    <p:extLst>
      <p:ext uri="{BB962C8B-B14F-4D97-AF65-F5344CB8AC3E}">
        <p14:creationId xmlns:p14="http://schemas.microsoft.com/office/powerpoint/2010/main" val="19485668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7028" y="291674"/>
            <a:ext cx="4576894" cy="542521"/>
          </a:xfrm>
          <a:prstGeom prst="rect">
            <a:avLst/>
          </a:prstGeom>
        </p:spPr>
        <p:txBody>
          <a:bodyPr wrap="none">
            <a:spAutoFit/>
          </a:bodyPr>
          <a:lstStyle/>
          <a:p>
            <a:pPr marR="0" lvl="0">
              <a:lnSpc>
                <a:spcPct val="115000"/>
              </a:lnSpc>
              <a:spcBef>
                <a:spcPts val="0"/>
              </a:spcBef>
              <a:spcAft>
                <a:spcPts val="1000"/>
              </a:spcAft>
              <a:buSzPts val="1600"/>
            </a:pP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Data Flow Diagram(DFD):</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sp>
        <p:nvSpPr>
          <p:cNvPr id="8" name="Rectangle 7"/>
          <p:cNvSpPr/>
          <p:nvPr/>
        </p:nvSpPr>
        <p:spPr>
          <a:xfrm>
            <a:off x="3744686" y="1106420"/>
            <a:ext cx="8258628" cy="3739485"/>
          </a:xfrm>
          <a:prstGeom prst="rect">
            <a:avLst/>
          </a:prstGeom>
        </p:spPr>
        <p:txBody>
          <a:bodyPr wrap="square">
            <a:spAutoFit/>
          </a:bodyPr>
          <a:lstStyle/>
          <a:p>
            <a:pPr marL="285750" lvl="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There are several notations for displaying data-flow diagrams. The notation presented above was described in 1979 by Tom DeMarco as part of Structured Analysis</a:t>
            </a:r>
            <a:r>
              <a:rPr lang="en-IN" sz="1600" dirty="0" smtClean="0">
                <a:latin typeface="Microsoft YaHei" panose="020B0503020204020204" pitchFamily="34" charset="-122"/>
                <a:ea typeface="Microsoft YaHei" panose="020B0503020204020204" pitchFamily="34" charset="-122"/>
              </a:rPr>
              <a:t>.</a:t>
            </a:r>
          </a:p>
          <a:p>
            <a:pPr marL="28575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For each data flow, at least one of the endpoints (source and / or destination) must exist in a process. The refined representation of a process can be done in another data-flow diagram, which subdivides this process into sub-processes.</a:t>
            </a:r>
          </a:p>
          <a:p>
            <a:pPr marL="28575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The data-flow diagram is part of the structured-analysis modelling tools. When using UML, the activity diagram typically takes over the role of the data-flow diagram. A special form of data-flow plan is a site-oriented data-flow plan.</a:t>
            </a:r>
          </a:p>
          <a:p>
            <a:pPr marL="285750" lvl="0" indent="-285750" algn="just">
              <a:lnSpc>
                <a:spcPct val="150000"/>
              </a:lnSpc>
              <a:buFont typeface="Wingdings" panose="05000000000000000000" pitchFamily="2" charset="2"/>
              <a:buChar char="Ø"/>
            </a:pP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93" y="834195"/>
            <a:ext cx="3663393" cy="3381829"/>
          </a:xfrm>
          <a:prstGeom prst="rect">
            <a:avLst/>
          </a:prstGeom>
        </p:spPr>
      </p:pic>
    </p:spTree>
    <p:extLst>
      <p:ext uri="{BB962C8B-B14F-4D97-AF65-F5344CB8AC3E}">
        <p14:creationId xmlns:p14="http://schemas.microsoft.com/office/powerpoint/2010/main" val="35892529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72478" y="393047"/>
            <a:ext cx="2840779"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Zero Level DFD</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sp>
        <p:nvSpPr>
          <p:cNvPr id="6" name="Oval 180"/>
          <p:cNvSpPr>
            <a:spLocks noChangeArrowheads="1"/>
          </p:cNvSpPr>
          <p:nvPr/>
        </p:nvSpPr>
        <p:spPr bwMode="auto">
          <a:xfrm>
            <a:off x="5065486" y="3094132"/>
            <a:ext cx="1581151" cy="1317625"/>
          </a:xfrm>
          <a:prstGeom prst="ellipse">
            <a:avLst/>
          </a:prstGeom>
          <a:solidFill>
            <a:srgbClr val="FCE9D0"/>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smtClean="0">
                <a:ln>
                  <a:noFill/>
                </a:ln>
                <a:solidFill>
                  <a:schemeClr val="tx1"/>
                </a:solidFill>
                <a:effectLst/>
                <a:latin typeface="Trebuchet MS" panose="020B0603020202020204" pitchFamily="34" charset="0"/>
                <a:ea typeface="Trebuchet MS" panose="020B0603020202020204" pitchFamily="34" charset="0"/>
                <a:cs typeface="Mangal" panose="02040503050203030202" pitchFamily="18" charset="0"/>
              </a:rPr>
              <a:t>Car Lux-Multi Brand Vehicle Showroom</a:t>
            </a:r>
            <a:endParaRPr kumimoji="0" lang="en-US"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7" name="Oval 183"/>
          <p:cNvSpPr>
            <a:spLocks noChangeArrowheads="1"/>
          </p:cNvSpPr>
          <p:nvPr/>
        </p:nvSpPr>
        <p:spPr bwMode="auto">
          <a:xfrm>
            <a:off x="5122721" y="1257685"/>
            <a:ext cx="1416050" cy="1103313"/>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Customer Management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8" name="Oval 184"/>
          <p:cNvSpPr>
            <a:spLocks noChangeArrowheads="1"/>
          </p:cNvSpPr>
          <p:nvPr/>
        </p:nvSpPr>
        <p:spPr bwMode="auto">
          <a:xfrm>
            <a:off x="7250223" y="2128311"/>
            <a:ext cx="1416050" cy="1103312"/>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 Customer verification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9" name="Oval 185"/>
          <p:cNvSpPr>
            <a:spLocks noChangeArrowheads="1"/>
          </p:cNvSpPr>
          <p:nvPr/>
        </p:nvSpPr>
        <p:spPr bwMode="auto">
          <a:xfrm>
            <a:off x="3016481" y="2195288"/>
            <a:ext cx="1416050" cy="1103312"/>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Booking Management</a:t>
            </a:r>
            <a:endParaRPr kumimoji="0" lang="en-US" altLang="en-US" b="0" i="0" u="none" strike="noStrike" cap="none" normalizeH="0" baseline="0" dirty="0" smtClean="0">
              <a:ln>
                <a:noFill/>
              </a:ln>
              <a:solidFill>
                <a:schemeClr val="tx1"/>
              </a:solidFill>
              <a:effectLst/>
              <a:latin typeface="Arial" panose="020B0604020202020204" pitchFamily="34" charset="0"/>
            </a:endParaRPr>
          </a:p>
        </p:txBody>
      </p:sp>
      <p:sp>
        <p:nvSpPr>
          <p:cNvPr id="10" name="Oval 186"/>
          <p:cNvSpPr>
            <a:spLocks noChangeArrowheads="1"/>
          </p:cNvSpPr>
          <p:nvPr/>
        </p:nvSpPr>
        <p:spPr bwMode="auto">
          <a:xfrm>
            <a:off x="3016481" y="4121879"/>
            <a:ext cx="1416050" cy="1103313"/>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Showroom cars Management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1" name="Oval 187"/>
          <p:cNvSpPr>
            <a:spLocks noChangeArrowheads="1"/>
          </p:cNvSpPr>
          <p:nvPr/>
        </p:nvSpPr>
        <p:spPr bwMode="auto">
          <a:xfrm>
            <a:off x="7250223" y="4222872"/>
            <a:ext cx="1416050" cy="1103313"/>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System User Management</a:t>
            </a:r>
            <a:endParaRPr kumimoji="0" lang="en-US" altLang="en-US" b="0" i="0" u="none" strike="noStrike" cap="none" normalizeH="0" baseline="0" dirty="0" smtClean="0">
              <a:ln>
                <a:noFill/>
              </a:ln>
              <a:solidFill>
                <a:schemeClr val="tx1"/>
              </a:solidFill>
              <a:effectLst/>
              <a:latin typeface="Arial" panose="020B0604020202020204" pitchFamily="34" charset="0"/>
            </a:endParaRPr>
          </a:p>
        </p:txBody>
      </p:sp>
      <p:sp>
        <p:nvSpPr>
          <p:cNvPr id="12" name="Oval 188"/>
          <p:cNvSpPr>
            <a:spLocks noChangeArrowheads="1"/>
          </p:cNvSpPr>
          <p:nvPr/>
        </p:nvSpPr>
        <p:spPr bwMode="auto">
          <a:xfrm>
            <a:off x="5116824" y="5225192"/>
            <a:ext cx="1416050" cy="1103313"/>
          </a:xfrm>
          <a:prstGeom prst="ellipse">
            <a:avLst/>
          </a:prstGeom>
          <a:solidFill>
            <a:srgbClr val="FFFFFF"/>
          </a:solidFill>
          <a:ln w="12700">
            <a:solidFill>
              <a:srgbClr val="FA7E5C"/>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Login</a:t>
            </a:r>
            <a:endParaRPr kumimoji="0" lang="en-US" altLang="en-US" sz="1100" b="0" i="0" u="none" strike="noStrike" cap="none" normalizeH="0" baseline="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Times New Roman" panose="02020603050405020304" pitchFamily="18" charset="0"/>
                <a:ea typeface="Trebuchet MS" panose="020B0603020202020204" pitchFamily="34" charset="0"/>
                <a:cs typeface="Times New Roman" panose="02020603050405020304" pitchFamily="18" charset="0"/>
              </a:rPr>
              <a:t>Management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3" name="Notched Right Arrow 12"/>
          <p:cNvSpPr/>
          <p:nvPr/>
        </p:nvSpPr>
        <p:spPr>
          <a:xfrm rot="16200000">
            <a:off x="5578787" y="2586954"/>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4" name="Notched Right Arrow 13"/>
          <p:cNvSpPr/>
          <p:nvPr/>
        </p:nvSpPr>
        <p:spPr>
          <a:xfrm rot="19563723">
            <a:off x="6650985" y="3031771"/>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5" name="Notched Right Arrow 14"/>
          <p:cNvSpPr/>
          <p:nvPr/>
        </p:nvSpPr>
        <p:spPr>
          <a:xfrm rot="5400000">
            <a:off x="5573707" y="4608794"/>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6" name="Notched Right Arrow 15"/>
          <p:cNvSpPr/>
          <p:nvPr/>
        </p:nvSpPr>
        <p:spPr>
          <a:xfrm rot="2188955">
            <a:off x="6698610" y="4150006"/>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7" name="Notched Right Arrow 16"/>
          <p:cNvSpPr/>
          <p:nvPr/>
        </p:nvSpPr>
        <p:spPr>
          <a:xfrm rot="13073583">
            <a:off x="4497865" y="3031770"/>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8" name="Notched Right Arrow 17"/>
          <p:cNvSpPr/>
          <p:nvPr/>
        </p:nvSpPr>
        <p:spPr>
          <a:xfrm rot="8954567">
            <a:off x="4565106" y="4065463"/>
            <a:ext cx="502285" cy="331470"/>
          </a:xfrm>
          <a:prstGeom prst="notched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19" name="Rectangle 14"/>
          <p:cNvSpPr>
            <a:spLocks noChangeArrowheads="1"/>
          </p:cNvSpPr>
          <p:nvPr/>
        </p:nvSpPr>
        <p:spPr bwMode="auto">
          <a:xfrm>
            <a:off x="5065486" y="91989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20" name="Rectangle 22"/>
          <p:cNvSpPr>
            <a:spLocks noChangeArrowheads="1"/>
          </p:cNvSpPr>
          <p:nvPr/>
        </p:nvSpPr>
        <p:spPr bwMode="auto">
          <a:xfrm>
            <a:off x="5522686" y="137709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Tree>
    <p:extLst>
      <p:ext uri="{BB962C8B-B14F-4D97-AF65-F5344CB8AC3E}">
        <p14:creationId xmlns:p14="http://schemas.microsoft.com/office/powerpoint/2010/main" val="1775481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02952" y="204588"/>
            <a:ext cx="2811924"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First </a:t>
            </a: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Level DFD</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sp>
        <p:nvSpPr>
          <p:cNvPr id="8" name="Rectangle 3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grpSp>
        <p:nvGrpSpPr>
          <p:cNvPr id="9" name="Group 8"/>
          <p:cNvGrpSpPr>
            <a:grpSpLocks/>
          </p:cNvGrpSpPr>
          <p:nvPr/>
        </p:nvGrpSpPr>
        <p:grpSpPr bwMode="auto">
          <a:xfrm>
            <a:off x="1219199" y="1230630"/>
            <a:ext cx="9231087" cy="5068570"/>
            <a:chOff x="543" y="366"/>
            <a:chExt cx="10846" cy="4265"/>
          </a:xfrm>
        </p:grpSpPr>
        <p:sp>
          <p:nvSpPr>
            <p:cNvPr id="10" name="Freeform 9"/>
            <p:cNvSpPr>
              <a:spLocks/>
            </p:cNvSpPr>
            <p:nvPr/>
          </p:nvSpPr>
          <p:spPr bwMode="auto">
            <a:xfrm>
              <a:off x="4806" y="1844"/>
              <a:ext cx="2680" cy="1870"/>
            </a:xfrm>
            <a:custGeom>
              <a:avLst/>
              <a:gdLst>
                <a:gd name="T0" fmla="+- 0 5891 4806"/>
                <a:gd name="T1" fmla="*/ T0 w 2337"/>
                <a:gd name="T2" fmla="+- 0 1846 1844"/>
                <a:gd name="T3" fmla="*/ 1846 h 1870"/>
                <a:gd name="T4" fmla="+- 0 5729 4806"/>
                <a:gd name="T5" fmla="*/ T4 w 2337"/>
                <a:gd name="T6" fmla="+- 0 1865 1844"/>
                <a:gd name="T7" fmla="*/ 1865 h 1870"/>
                <a:gd name="T8" fmla="+- 0 5575 4806"/>
                <a:gd name="T9" fmla="*/ T8 w 2337"/>
                <a:gd name="T10" fmla="+- 0 1900 1844"/>
                <a:gd name="T11" fmla="*/ 1900 h 1870"/>
                <a:gd name="T12" fmla="+- 0 5431 4806"/>
                <a:gd name="T13" fmla="*/ T12 w 2337"/>
                <a:gd name="T14" fmla="+- 0 1951 1844"/>
                <a:gd name="T15" fmla="*/ 1951 h 1870"/>
                <a:gd name="T16" fmla="+- 0 5297 4806"/>
                <a:gd name="T17" fmla="*/ T16 w 2337"/>
                <a:gd name="T18" fmla="+- 0 2017 1844"/>
                <a:gd name="T19" fmla="*/ 2017 h 1870"/>
                <a:gd name="T20" fmla="+- 0 5176 4806"/>
                <a:gd name="T21" fmla="*/ T20 w 2337"/>
                <a:gd name="T22" fmla="+- 0 2096 1844"/>
                <a:gd name="T23" fmla="*/ 2096 h 1870"/>
                <a:gd name="T24" fmla="+- 0 5070 4806"/>
                <a:gd name="T25" fmla="*/ T24 w 2337"/>
                <a:gd name="T26" fmla="+- 0 2187 1844"/>
                <a:gd name="T27" fmla="*/ 2187 h 1870"/>
                <a:gd name="T28" fmla="+- 0 4979 4806"/>
                <a:gd name="T29" fmla="*/ T28 w 2337"/>
                <a:gd name="T30" fmla="+- 0 2289 1844"/>
                <a:gd name="T31" fmla="*/ 2289 h 1870"/>
                <a:gd name="T32" fmla="+- 0 4906 4806"/>
                <a:gd name="T33" fmla="*/ T32 w 2337"/>
                <a:gd name="T34" fmla="+- 0 2401 1844"/>
                <a:gd name="T35" fmla="*/ 2401 h 1870"/>
                <a:gd name="T36" fmla="+- 0 4851 4806"/>
                <a:gd name="T37" fmla="*/ T36 w 2337"/>
                <a:gd name="T38" fmla="+- 0 2520 1844"/>
                <a:gd name="T39" fmla="*/ 2520 h 1870"/>
                <a:gd name="T40" fmla="+- 0 4818 4806"/>
                <a:gd name="T41" fmla="*/ T40 w 2337"/>
                <a:gd name="T42" fmla="+- 0 2647 1844"/>
                <a:gd name="T43" fmla="*/ 2647 h 1870"/>
                <a:gd name="T44" fmla="+- 0 4806 4806"/>
                <a:gd name="T45" fmla="*/ T44 w 2337"/>
                <a:gd name="T46" fmla="+- 0 2779 1844"/>
                <a:gd name="T47" fmla="*/ 2779 h 1870"/>
                <a:gd name="T48" fmla="+- 0 4818 4806"/>
                <a:gd name="T49" fmla="*/ T48 w 2337"/>
                <a:gd name="T50" fmla="+- 0 2911 1844"/>
                <a:gd name="T51" fmla="*/ 2911 h 1870"/>
                <a:gd name="T52" fmla="+- 0 4851 4806"/>
                <a:gd name="T53" fmla="*/ T52 w 2337"/>
                <a:gd name="T54" fmla="+- 0 3038 1844"/>
                <a:gd name="T55" fmla="*/ 3038 h 1870"/>
                <a:gd name="T56" fmla="+- 0 4906 4806"/>
                <a:gd name="T57" fmla="*/ T56 w 2337"/>
                <a:gd name="T58" fmla="+- 0 3158 1844"/>
                <a:gd name="T59" fmla="*/ 3158 h 1870"/>
                <a:gd name="T60" fmla="+- 0 4979 4806"/>
                <a:gd name="T61" fmla="*/ T60 w 2337"/>
                <a:gd name="T62" fmla="+- 0 3269 1844"/>
                <a:gd name="T63" fmla="*/ 3269 h 1870"/>
                <a:gd name="T64" fmla="+- 0 5070 4806"/>
                <a:gd name="T65" fmla="*/ T64 w 2337"/>
                <a:gd name="T66" fmla="+- 0 3371 1844"/>
                <a:gd name="T67" fmla="*/ 3371 h 1870"/>
                <a:gd name="T68" fmla="+- 0 5176 4806"/>
                <a:gd name="T69" fmla="*/ T68 w 2337"/>
                <a:gd name="T70" fmla="+- 0 3462 1844"/>
                <a:gd name="T71" fmla="*/ 3462 h 1870"/>
                <a:gd name="T72" fmla="+- 0 5297 4806"/>
                <a:gd name="T73" fmla="*/ T72 w 2337"/>
                <a:gd name="T74" fmla="+- 0 3541 1844"/>
                <a:gd name="T75" fmla="*/ 3541 h 1870"/>
                <a:gd name="T76" fmla="+- 0 5431 4806"/>
                <a:gd name="T77" fmla="*/ T76 w 2337"/>
                <a:gd name="T78" fmla="+- 0 3607 1844"/>
                <a:gd name="T79" fmla="*/ 3607 h 1870"/>
                <a:gd name="T80" fmla="+- 0 5575 4806"/>
                <a:gd name="T81" fmla="*/ T80 w 2337"/>
                <a:gd name="T82" fmla="+- 0 3658 1844"/>
                <a:gd name="T83" fmla="*/ 3658 h 1870"/>
                <a:gd name="T84" fmla="+- 0 5729 4806"/>
                <a:gd name="T85" fmla="*/ T84 w 2337"/>
                <a:gd name="T86" fmla="+- 0 3693 1844"/>
                <a:gd name="T87" fmla="*/ 3693 h 1870"/>
                <a:gd name="T88" fmla="+- 0 5891 4806"/>
                <a:gd name="T89" fmla="*/ T88 w 2337"/>
                <a:gd name="T90" fmla="+- 0 3712 1844"/>
                <a:gd name="T91" fmla="*/ 3712 h 1870"/>
                <a:gd name="T92" fmla="+- 0 6058 4806"/>
                <a:gd name="T93" fmla="*/ T92 w 2337"/>
                <a:gd name="T94" fmla="+- 0 3712 1844"/>
                <a:gd name="T95" fmla="*/ 3712 h 1870"/>
                <a:gd name="T96" fmla="+- 0 6220 4806"/>
                <a:gd name="T97" fmla="*/ T96 w 2337"/>
                <a:gd name="T98" fmla="+- 0 3693 1844"/>
                <a:gd name="T99" fmla="*/ 3693 h 1870"/>
                <a:gd name="T100" fmla="+- 0 6374 4806"/>
                <a:gd name="T101" fmla="*/ T100 w 2337"/>
                <a:gd name="T102" fmla="+- 0 3658 1844"/>
                <a:gd name="T103" fmla="*/ 3658 h 1870"/>
                <a:gd name="T104" fmla="+- 0 6518 4806"/>
                <a:gd name="T105" fmla="*/ T104 w 2337"/>
                <a:gd name="T106" fmla="+- 0 3607 1844"/>
                <a:gd name="T107" fmla="*/ 3607 h 1870"/>
                <a:gd name="T108" fmla="+- 0 6652 4806"/>
                <a:gd name="T109" fmla="*/ T108 w 2337"/>
                <a:gd name="T110" fmla="+- 0 3541 1844"/>
                <a:gd name="T111" fmla="*/ 3541 h 1870"/>
                <a:gd name="T112" fmla="+- 0 6773 4806"/>
                <a:gd name="T113" fmla="*/ T112 w 2337"/>
                <a:gd name="T114" fmla="+- 0 3462 1844"/>
                <a:gd name="T115" fmla="*/ 3462 h 1870"/>
                <a:gd name="T116" fmla="+- 0 6879 4806"/>
                <a:gd name="T117" fmla="*/ T116 w 2337"/>
                <a:gd name="T118" fmla="+- 0 3371 1844"/>
                <a:gd name="T119" fmla="*/ 3371 h 1870"/>
                <a:gd name="T120" fmla="+- 0 6970 4806"/>
                <a:gd name="T121" fmla="*/ T120 w 2337"/>
                <a:gd name="T122" fmla="+- 0 3269 1844"/>
                <a:gd name="T123" fmla="*/ 3269 h 1870"/>
                <a:gd name="T124" fmla="+- 0 7043 4806"/>
                <a:gd name="T125" fmla="*/ T124 w 2337"/>
                <a:gd name="T126" fmla="+- 0 3158 1844"/>
                <a:gd name="T127" fmla="*/ 3158 h 1870"/>
                <a:gd name="T128" fmla="+- 0 7098 4806"/>
                <a:gd name="T129" fmla="*/ T128 w 2337"/>
                <a:gd name="T130" fmla="+- 0 3038 1844"/>
                <a:gd name="T131" fmla="*/ 3038 h 1870"/>
                <a:gd name="T132" fmla="+- 0 7131 4806"/>
                <a:gd name="T133" fmla="*/ T132 w 2337"/>
                <a:gd name="T134" fmla="+- 0 2911 1844"/>
                <a:gd name="T135" fmla="*/ 2911 h 1870"/>
                <a:gd name="T136" fmla="+- 0 7143 4806"/>
                <a:gd name="T137" fmla="*/ T136 w 2337"/>
                <a:gd name="T138" fmla="+- 0 2779 1844"/>
                <a:gd name="T139" fmla="*/ 2779 h 1870"/>
                <a:gd name="T140" fmla="+- 0 7131 4806"/>
                <a:gd name="T141" fmla="*/ T140 w 2337"/>
                <a:gd name="T142" fmla="+- 0 2647 1844"/>
                <a:gd name="T143" fmla="*/ 2647 h 1870"/>
                <a:gd name="T144" fmla="+- 0 7098 4806"/>
                <a:gd name="T145" fmla="*/ T144 w 2337"/>
                <a:gd name="T146" fmla="+- 0 2520 1844"/>
                <a:gd name="T147" fmla="*/ 2520 h 1870"/>
                <a:gd name="T148" fmla="+- 0 7043 4806"/>
                <a:gd name="T149" fmla="*/ T148 w 2337"/>
                <a:gd name="T150" fmla="+- 0 2401 1844"/>
                <a:gd name="T151" fmla="*/ 2401 h 1870"/>
                <a:gd name="T152" fmla="+- 0 6970 4806"/>
                <a:gd name="T153" fmla="*/ T152 w 2337"/>
                <a:gd name="T154" fmla="+- 0 2289 1844"/>
                <a:gd name="T155" fmla="*/ 2289 h 1870"/>
                <a:gd name="T156" fmla="+- 0 6879 4806"/>
                <a:gd name="T157" fmla="*/ T156 w 2337"/>
                <a:gd name="T158" fmla="+- 0 2187 1844"/>
                <a:gd name="T159" fmla="*/ 2187 h 1870"/>
                <a:gd name="T160" fmla="+- 0 6773 4806"/>
                <a:gd name="T161" fmla="*/ T160 w 2337"/>
                <a:gd name="T162" fmla="+- 0 2096 1844"/>
                <a:gd name="T163" fmla="*/ 2096 h 1870"/>
                <a:gd name="T164" fmla="+- 0 6652 4806"/>
                <a:gd name="T165" fmla="*/ T164 w 2337"/>
                <a:gd name="T166" fmla="+- 0 2017 1844"/>
                <a:gd name="T167" fmla="*/ 2017 h 1870"/>
                <a:gd name="T168" fmla="+- 0 6518 4806"/>
                <a:gd name="T169" fmla="*/ T168 w 2337"/>
                <a:gd name="T170" fmla="+- 0 1951 1844"/>
                <a:gd name="T171" fmla="*/ 1951 h 1870"/>
                <a:gd name="T172" fmla="+- 0 6374 4806"/>
                <a:gd name="T173" fmla="*/ T172 w 2337"/>
                <a:gd name="T174" fmla="+- 0 1900 1844"/>
                <a:gd name="T175" fmla="*/ 1900 h 1870"/>
                <a:gd name="T176" fmla="+- 0 6220 4806"/>
                <a:gd name="T177" fmla="*/ T176 w 2337"/>
                <a:gd name="T178" fmla="+- 0 1865 1844"/>
                <a:gd name="T179" fmla="*/ 1865 h 1870"/>
                <a:gd name="T180" fmla="+- 0 6058 4806"/>
                <a:gd name="T181" fmla="*/ T180 w 2337"/>
                <a:gd name="T182" fmla="+- 0 1846 1844"/>
                <a:gd name="T183" fmla="*/ 1846 h 187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2337" h="1870">
                  <a:moveTo>
                    <a:pt x="1169" y="0"/>
                  </a:moveTo>
                  <a:lnTo>
                    <a:pt x="1085" y="2"/>
                  </a:lnTo>
                  <a:lnTo>
                    <a:pt x="1003" y="9"/>
                  </a:lnTo>
                  <a:lnTo>
                    <a:pt x="923" y="21"/>
                  </a:lnTo>
                  <a:lnTo>
                    <a:pt x="845" y="36"/>
                  </a:lnTo>
                  <a:lnTo>
                    <a:pt x="769" y="56"/>
                  </a:lnTo>
                  <a:lnTo>
                    <a:pt x="696" y="80"/>
                  </a:lnTo>
                  <a:lnTo>
                    <a:pt x="625" y="107"/>
                  </a:lnTo>
                  <a:lnTo>
                    <a:pt x="556" y="138"/>
                  </a:lnTo>
                  <a:lnTo>
                    <a:pt x="491" y="173"/>
                  </a:lnTo>
                  <a:lnTo>
                    <a:pt x="429" y="211"/>
                  </a:lnTo>
                  <a:lnTo>
                    <a:pt x="370" y="252"/>
                  </a:lnTo>
                  <a:lnTo>
                    <a:pt x="315" y="296"/>
                  </a:lnTo>
                  <a:lnTo>
                    <a:pt x="264" y="343"/>
                  </a:lnTo>
                  <a:lnTo>
                    <a:pt x="216" y="393"/>
                  </a:lnTo>
                  <a:lnTo>
                    <a:pt x="173" y="445"/>
                  </a:lnTo>
                  <a:lnTo>
                    <a:pt x="134" y="500"/>
                  </a:lnTo>
                  <a:lnTo>
                    <a:pt x="100" y="557"/>
                  </a:lnTo>
                  <a:lnTo>
                    <a:pt x="70" y="615"/>
                  </a:lnTo>
                  <a:lnTo>
                    <a:pt x="45" y="676"/>
                  </a:lnTo>
                  <a:lnTo>
                    <a:pt x="26" y="739"/>
                  </a:lnTo>
                  <a:lnTo>
                    <a:pt x="12" y="803"/>
                  </a:lnTo>
                  <a:lnTo>
                    <a:pt x="3" y="868"/>
                  </a:lnTo>
                  <a:lnTo>
                    <a:pt x="0" y="935"/>
                  </a:lnTo>
                  <a:lnTo>
                    <a:pt x="3" y="1002"/>
                  </a:lnTo>
                  <a:lnTo>
                    <a:pt x="12" y="1067"/>
                  </a:lnTo>
                  <a:lnTo>
                    <a:pt x="26" y="1131"/>
                  </a:lnTo>
                  <a:lnTo>
                    <a:pt x="45" y="1194"/>
                  </a:lnTo>
                  <a:lnTo>
                    <a:pt x="70" y="1255"/>
                  </a:lnTo>
                  <a:lnTo>
                    <a:pt x="100" y="1314"/>
                  </a:lnTo>
                  <a:lnTo>
                    <a:pt x="134" y="1370"/>
                  </a:lnTo>
                  <a:lnTo>
                    <a:pt x="173" y="1425"/>
                  </a:lnTo>
                  <a:lnTo>
                    <a:pt x="216" y="1477"/>
                  </a:lnTo>
                  <a:lnTo>
                    <a:pt x="264" y="1527"/>
                  </a:lnTo>
                  <a:lnTo>
                    <a:pt x="315" y="1574"/>
                  </a:lnTo>
                  <a:lnTo>
                    <a:pt x="370" y="1618"/>
                  </a:lnTo>
                  <a:lnTo>
                    <a:pt x="429" y="1659"/>
                  </a:lnTo>
                  <a:lnTo>
                    <a:pt x="491" y="1697"/>
                  </a:lnTo>
                  <a:lnTo>
                    <a:pt x="556" y="1732"/>
                  </a:lnTo>
                  <a:lnTo>
                    <a:pt x="625" y="1763"/>
                  </a:lnTo>
                  <a:lnTo>
                    <a:pt x="696" y="1790"/>
                  </a:lnTo>
                  <a:lnTo>
                    <a:pt x="769" y="1814"/>
                  </a:lnTo>
                  <a:lnTo>
                    <a:pt x="845" y="1834"/>
                  </a:lnTo>
                  <a:lnTo>
                    <a:pt x="923" y="1849"/>
                  </a:lnTo>
                  <a:lnTo>
                    <a:pt x="1003" y="1861"/>
                  </a:lnTo>
                  <a:lnTo>
                    <a:pt x="1085" y="1868"/>
                  </a:lnTo>
                  <a:lnTo>
                    <a:pt x="1169" y="1870"/>
                  </a:lnTo>
                  <a:lnTo>
                    <a:pt x="1252" y="1868"/>
                  </a:lnTo>
                  <a:lnTo>
                    <a:pt x="1334" y="1861"/>
                  </a:lnTo>
                  <a:lnTo>
                    <a:pt x="1414" y="1849"/>
                  </a:lnTo>
                  <a:lnTo>
                    <a:pt x="1492" y="1834"/>
                  </a:lnTo>
                  <a:lnTo>
                    <a:pt x="1568" y="1814"/>
                  </a:lnTo>
                  <a:lnTo>
                    <a:pt x="1642" y="1790"/>
                  </a:lnTo>
                  <a:lnTo>
                    <a:pt x="1712" y="1763"/>
                  </a:lnTo>
                  <a:lnTo>
                    <a:pt x="1781" y="1732"/>
                  </a:lnTo>
                  <a:lnTo>
                    <a:pt x="1846" y="1697"/>
                  </a:lnTo>
                  <a:lnTo>
                    <a:pt x="1908" y="1659"/>
                  </a:lnTo>
                  <a:lnTo>
                    <a:pt x="1967" y="1618"/>
                  </a:lnTo>
                  <a:lnTo>
                    <a:pt x="2022" y="1574"/>
                  </a:lnTo>
                  <a:lnTo>
                    <a:pt x="2073" y="1527"/>
                  </a:lnTo>
                  <a:lnTo>
                    <a:pt x="2121" y="1477"/>
                  </a:lnTo>
                  <a:lnTo>
                    <a:pt x="2164" y="1425"/>
                  </a:lnTo>
                  <a:lnTo>
                    <a:pt x="2203" y="1370"/>
                  </a:lnTo>
                  <a:lnTo>
                    <a:pt x="2237" y="1314"/>
                  </a:lnTo>
                  <a:lnTo>
                    <a:pt x="2267" y="1255"/>
                  </a:lnTo>
                  <a:lnTo>
                    <a:pt x="2292" y="1194"/>
                  </a:lnTo>
                  <a:lnTo>
                    <a:pt x="2311" y="1131"/>
                  </a:lnTo>
                  <a:lnTo>
                    <a:pt x="2325" y="1067"/>
                  </a:lnTo>
                  <a:lnTo>
                    <a:pt x="2334" y="1002"/>
                  </a:lnTo>
                  <a:lnTo>
                    <a:pt x="2337" y="935"/>
                  </a:lnTo>
                  <a:lnTo>
                    <a:pt x="2334" y="868"/>
                  </a:lnTo>
                  <a:lnTo>
                    <a:pt x="2325" y="803"/>
                  </a:lnTo>
                  <a:lnTo>
                    <a:pt x="2311" y="739"/>
                  </a:lnTo>
                  <a:lnTo>
                    <a:pt x="2292" y="676"/>
                  </a:lnTo>
                  <a:lnTo>
                    <a:pt x="2267" y="615"/>
                  </a:lnTo>
                  <a:lnTo>
                    <a:pt x="2237" y="557"/>
                  </a:lnTo>
                  <a:lnTo>
                    <a:pt x="2203" y="500"/>
                  </a:lnTo>
                  <a:lnTo>
                    <a:pt x="2164" y="445"/>
                  </a:lnTo>
                  <a:lnTo>
                    <a:pt x="2121" y="393"/>
                  </a:lnTo>
                  <a:lnTo>
                    <a:pt x="2073" y="343"/>
                  </a:lnTo>
                  <a:lnTo>
                    <a:pt x="2022" y="296"/>
                  </a:lnTo>
                  <a:lnTo>
                    <a:pt x="1967" y="252"/>
                  </a:lnTo>
                  <a:lnTo>
                    <a:pt x="1908" y="211"/>
                  </a:lnTo>
                  <a:lnTo>
                    <a:pt x="1846" y="173"/>
                  </a:lnTo>
                  <a:lnTo>
                    <a:pt x="1781" y="138"/>
                  </a:lnTo>
                  <a:lnTo>
                    <a:pt x="1712" y="107"/>
                  </a:lnTo>
                  <a:lnTo>
                    <a:pt x="1642" y="80"/>
                  </a:lnTo>
                  <a:lnTo>
                    <a:pt x="1568" y="56"/>
                  </a:lnTo>
                  <a:lnTo>
                    <a:pt x="1492" y="36"/>
                  </a:lnTo>
                  <a:lnTo>
                    <a:pt x="1414" y="21"/>
                  </a:lnTo>
                  <a:lnTo>
                    <a:pt x="1334" y="9"/>
                  </a:lnTo>
                  <a:lnTo>
                    <a:pt x="1252" y="2"/>
                  </a:lnTo>
                  <a:lnTo>
                    <a:pt x="1169" y="0"/>
                  </a:lnTo>
                  <a:close/>
                </a:path>
              </a:pathLst>
            </a:custGeom>
            <a:solidFill>
              <a:schemeClr val="accent2">
                <a:lumMod val="40000"/>
                <a:lumOff val="60000"/>
              </a:schemeClr>
            </a:solidFill>
            <a:ln w="19050">
              <a:solidFill>
                <a:schemeClr val="accent2">
                  <a:lumMod val="75000"/>
                </a:schemeClr>
              </a:solidFill>
              <a:headEnd/>
              <a:tailEnd/>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pPr marL="0" marR="0" algn="ctr">
                <a:lnSpc>
                  <a:spcPct val="107000"/>
                </a:lnSpc>
                <a:spcBef>
                  <a:spcPts val="0"/>
                </a:spcBef>
                <a:spcAft>
                  <a:spcPts val="800"/>
                </a:spcAft>
              </a:pPr>
              <a:r>
                <a:rPr lang="en-US" sz="1100" dirty="0">
                  <a:effectLst/>
                  <a:ea typeface="Calibri" panose="020F0502020204030204" pitchFamily="34" charset="0"/>
                  <a:cs typeface="Mangal" panose="02040503050203030202" pitchFamily="18" charset="0"/>
                </a:rPr>
                <a:t> </a:t>
              </a:r>
              <a:endParaRPr lang="en-IN" sz="1100" dirty="0">
                <a:effectLst/>
                <a:ea typeface="Calibri" panose="020F0502020204030204" pitchFamily="34" charset="0"/>
                <a:cs typeface="Mangal" panose="02040503050203030202" pitchFamily="18" charset="0"/>
              </a:endParaRPr>
            </a:p>
            <a:p>
              <a:pPr marL="0" marR="0" algn="ctr">
                <a:lnSpc>
                  <a:spcPct val="107000"/>
                </a:lnSpc>
                <a:spcBef>
                  <a:spcPts val="0"/>
                </a:spcBef>
                <a:spcAft>
                  <a:spcPts val="800"/>
                </a:spcAft>
              </a:pPr>
              <a:r>
                <a:rPr lang="en-US" sz="1100" dirty="0">
                  <a:effectLst/>
                  <a:ea typeface="Calibri" panose="020F0502020204030204" pitchFamily="34" charset="0"/>
                  <a:cs typeface="Mangal" panose="02040503050203030202" pitchFamily="18" charset="0"/>
                </a:rPr>
                <a:t> </a:t>
              </a:r>
              <a:endParaRPr lang="en-IN" sz="1100" dirty="0">
                <a:effectLst/>
                <a:ea typeface="Calibri" panose="020F0502020204030204" pitchFamily="34" charset="0"/>
                <a:cs typeface="Mangal" panose="02040503050203030202" pitchFamily="18" charset="0"/>
              </a:endParaRPr>
            </a:p>
            <a:p>
              <a:pPr marL="0" marR="0" algn="ctr">
                <a:lnSpc>
                  <a:spcPct val="107000"/>
                </a:lnSpc>
                <a:spcBef>
                  <a:spcPts val="0"/>
                </a:spcBef>
                <a:spcAft>
                  <a:spcPts val="800"/>
                </a:spcAft>
              </a:pPr>
              <a:r>
                <a:rPr lang="en-US" sz="2000" dirty="0">
                  <a:effectLst/>
                  <a:latin typeface="Arial Rounded MT Bold" panose="020F0704030504030204" pitchFamily="34" charset="0"/>
                  <a:ea typeface="Calibri" panose="020F0502020204030204" pitchFamily="34" charset="0"/>
                  <a:cs typeface="Mangal" panose="02040503050203030202" pitchFamily="18" charset="0"/>
                </a:rPr>
                <a:t>Car </a:t>
              </a:r>
              <a:r>
                <a:rPr lang="en-US" sz="2000" dirty="0" smtClean="0">
                  <a:effectLst/>
                  <a:latin typeface="Arial Rounded MT Bold" panose="020F0704030504030204" pitchFamily="34" charset="0"/>
                  <a:ea typeface="Calibri" panose="020F0502020204030204" pitchFamily="34" charset="0"/>
                  <a:cs typeface="Mangal" panose="02040503050203030202" pitchFamily="18" charset="0"/>
                </a:rPr>
                <a:t>Lux-Multi </a:t>
              </a:r>
              <a:r>
                <a:rPr lang="en-US" sz="2000" dirty="0">
                  <a:effectLst/>
                  <a:latin typeface="Arial Rounded MT Bold" panose="020F0704030504030204" pitchFamily="34" charset="0"/>
                  <a:ea typeface="Calibri" panose="020F0502020204030204" pitchFamily="34" charset="0"/>
                  <a:cs typeface="Mangal" panose="02040503050203030202" pitchFamily="18" charset="0"/>
                </a:rPr>
                <a:t>Brand </a:t>
              </a:r>
              <a:r>
                <a:rPr lang="en-US" sz="2000" dirty="0" smtClean="0">
                  <a:effectLst/>
                  <a:latin typeface="Arial Rounded MT Bold" panose="020F0704030504030204" pitchFamily="34" charset="0"/>
                  <a:ea typeface="Calibri" panose="020F0502020204030204" pitchFamily="34" charset="0"/>
                  <a:cs typeface="Mangal" panose="02040503050203030202" pitchFamily="18" charset="0"/>
                </a:rPr>
                <a:t>Vehicle Showroom</a:t>
              </a:r>
              <a:endParaRPr lang="en-IN" sz="2000" dirty="0">
                <a:effectLst/>
                <a:latin typeface="Arial Rounded MT Bold" panose="020F0704030504030204" pitchFamily="34" charset="0"/>
                <a:ea typeface="Calibri" panose="020F0502020204030204" pitchFamily="34" charset="0"/>
                <a:cs typeface="Mangal" panose="02040503050203030202" pitchFamily="18" charset="0"/>
              </a:endParaRPr>
            </a:p>
            <a:p>
              <a:pPr marL="0" marR="0" algn="ctr">
                <a:lnSpc>
                  <a:spcPct val="107000"/>
                </a:lnSpc>
                <a:spcBef>
                  <a:spcPts val="0"/>
                </a:spcBef>
                <a:spcAft>
                  <a:spcPts val="800"/>
                </a:spcAft>
              </a:pPr>
              <a:r>
                <a:rPr lang="en-US" sz="1100" dirty="0">
                  <a:effectLst/>
                  <a:ea typeface="Calibri" panose="020F0502020204030204" pitchFamily="34" charset="0"/>
                  <a:cs typeface="Mangal" panose="02040503050203030202" pitchFamily="18" charset="0"/>
                </a:rPr>
                <a:t> </a:t>
              </a:r>
              <a:endParaRPr lang="en-IN" sz="1100" dirty="0">
                <a:effectLst/>
                <a:ea typeface="Calibri" panose="020F0502020204030204" pitchFamily="34" charset="0"/>
                <a:cs typeface="Mangal" panose="02040503050203030202" pitchFamily="18" charset="0"/>
              </a:endParaRPr>
            </a:p>
          </p:txBody>
        </p:sp>
        <p:sp>
          <p:nvSpPr>
            <p:cNvPr id="11" name="Rectangle 10"/>
            <p:cNvSpPr>
              <a:spLocks noChangeArrowheads="1"/>
            </p:cNvSpPr>
            <p:nvPr/>
          </p:nvSpPr>
          <p:spPr bwMode="auto">
            <a:xfrm>
              <a:off x="670" y="366"/>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12" name="Rectangle 11"/>
            <p:cNvSpPr>
              <a:spLocks noChangeArrowheads="1"/>
            </p:cNvSpPr>
            <p:nvPr/>
          </p:nvSpPr>
          <p:spPr bwMode="auto">
            <a:xfrm>
              <a:off x="670" y="1261"/>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13" name="AutoShape 40"/>
            <p:cNvSpPr>
              <a:spLocks/>
            </p:cNvSpPr>
            <p:nvPr/>
          </p:nvSpPr>
          <p:spPr bwMode="auto">
            <a:xfrm>
              <a:off x="3207" y="583"/>
              <a:ext cx="2011" cy="1467"/>
            </a:xfrm>
            <a:custGeom>
              <a:avLst/>
              <a:gdLst>
                <a:gd name="T0" fmla="+- 0 5115 3207"/>
                <a:gd name="T1" fmla="*/ T0 w 2011"/>
                <a:gd name="T2" fmla="+- 0 1987 583"/>
                <a:gd name="T3" fmla="*/ 1987 h 1467"/>
                <a:gd name="T4" fmla="+- 0 5086 3207"/>
                <a:gd name="T5" fmla="*/ T4 w 2011"/>
                <a:gd name="T6" fmla="+- 0 2028 583"/>
                <a:gd name="T7" fmla="*/ 2028 h 1467"/>
                <a:gd name="T8" fmla="+- 0 5218 3207"/>
                <a:gd name="T9" fmla="*/ T8 w 2011"/>
                <a:gd name="T10" fmla="+- 0 2050 583"/>
                <a:gd name="T11" fmla="*/ 2050 h 1467"/>
                <a:gd name="T12" fmla="+- 0 5192 3207"/>
                <a:gd name="T13" fmla="*/ T12 w 2011"/>
                <a:gd name="T14" fmla="+- 0 1999 583"/>
                <a:gd name="T15" fmla="*/ 1999 h 1467"/>
                <a:gd name="T16" fmla="+- 0 5131 3207"/>
                <a:gd name="T17" fmla="*/ T16 w 2011"/>
                <a:gd name="T18" fmla="+- 0 1999 583"/>
                <a:gd name="T19" fmla="*/ 1999 h 1467"/>
                <a:gd name="T20" fmla="+- 0 5115 3207"/>
                <a:gd name="T21" fmla="*/ T20 w 2011"/>
                <a:gd name="T22" fmla="+- 0 1987 583"/>
                <a:gd name="T23" fmla="*/ 1987 h 1467"/>
                <a:gd name="T24" fmla="+- 0 5127 3207"/>
                <a:gd name="T25" fmla="*/ T24 w 2011"/>
                <a:gd name="T26" fmla="+- 0 1971 583"/>
                <a:gd name="T27" fmla="*/ 1971 h 1467"/>
                <a:gd name="T28" fmla="+- 0 5115 3207"/>
                <a:gd name="T29" fmla="*/ T28 w 2011"/>
                <a:gd name="T30" fmla="+- 0 1987 583"/>
                <a:gd name="T31" fmla="*/ 1987 h 1467"/>
                <a:gd name="T32" fmla="+- 0 5131 3207"/>
                <a:gd name="T33" fmla="*/ T32 w 2011"/>
                <a:gd name="T34" fmla="+- 0 1999 583"/>
                <a:gd name="T35" fmla="*/ 1999 h 1467"/>
                <a:gd name="T36" fmla="+- 0 5143 3207"/>
                <a:gd name="T37" fmla="*/ T36 w 2011"/>
                <a:gd name="T38" fmla="+- 0 1983 583"/>
                <a:gd name="T39" fmla="*/ 1983 h 1467"/>
                <a:gd name="T40" fmla="+- 0 5127 3207"/>
                <a:gd name="T41" fmla="*/ T40 w 2011"/>
                <a:gd name="T42" fmla="+- 0 1971 583"/>
                <a:gd name="T43" fmla="*/ 1971 h 1467"/>
                <a:gd name="T44" fmla="+- 0 5156 3207"/>
                <a:gd name="T45" fmla="*/ T44 w 2011"/>
                <a:gd name="T46" fmla="+- 0 1931 583"/>
                <a:gd name="T47" fmla="*/ 1931 h 1467"/>
                <a:gd name="T48" fmla="+- 0 5127 3207"/>
                <a:gd name="T49" fmla="*/ T48 w 2011"/>
                <a:gd name="T50" fmla="+- 0 1971 583"/>
                <a:gd name="T51" fmla="*/ 1971 h 1467"/>
                <a:gd name="T52" fmla="+- 0 5143 3207"/>
                <a:gd name="T53" fmla="*/ T52 w 2011"/>
                <a:gd name="T54" fmla="+- 0 1983 583"/>
                <a:gd name="T55" fmla="*/ 1983 h 1467"/>
                <a:gd name="T56" fmla="+- 0 5131 3207"/>
                <a:gd name="T57" fmla="*/ T56 w 2011"/>
                <a:gd name="T58" fmla="+- 0 1999 583"/>
                <a:gd name="T59" fmla="*/ 1999 h 1467"/>
                <a:gd name="T60" fmla="+- 0 5192 3207"/>
                <a:gd name="T61" fmla="*/ T60 w 2011"/>
                <a:gd name="T62" fmla="+- 0 1999 583"/>
                <a:gd name="T63" fmla="*/ 1999 h 1467"/>
                <a:gd name="T64" fmla="+- 0 5156 3207"/>
                <a:gd name="T65" fmla="*/ T64 w 2011"/>
                <a:gd name="T66" fmla="+- 0 1931 583"/>
                <a:gd name="T67" fmla="*/ 1931 h 1467"/>
                <a:gd name="T68" fmla="+- 0 3219 3207"/>
                <a:gd name="T69" fmla="*/ T68 w 2011"/>
                <a:gd name="T70" fmla="+- 0 583 583"/>
                <a:gd name="T71" fmla="*/ 583 h 1467"/>
                <a:gd name="T72" fmla="+- 0 3207 3207"/>
                <a:gd name="T73" fmla="*/ T72 w 2011"/>
                <a:gd name="T74" fmla="+- 0 599 583"/>
                <a:gd name="T75" fmla="*/ 599 h 1467"/>
                <a:gd name="T76" fmla="+- 0 5115 3207"/>
                <a:gd name="T77" fmla="*/ T76 w 2011"/>
                <a:gd name="T78" fmla="+- 0 1987 583"/>
                <a:gd name="T79" fmla="*/ 1987 h 1467"/>
                <a:gd name="T80" fmla="+- 0 5127 3207"/>
                <a:gd name="T81" fmla="*/ T80 w 2011"/>
                <a:gd name="T82" fmla="+- 0 1971 583"/>
                <a:gd name="T83" fmla="*/ 1971 h 1467"/>
                <a:gd name="T84" fmla="+- 0 3219 3207"/>
                <a:gd name="T85" fmla="*/ T84 w 2011"/>
                <a:gd name="T86" fmla="+- 0 583 583"/>
                <a:gd name="T87" fmla="*/ 583 h 14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2011" h="1467">
                  <a:moveTo>
                    <a:pt x="1908" y="1404"/>
                  </a:moveTo>
                  <a:lnTo>
                    <a:pt x="1879" y="1445"/>
                  </a:lnTo>
                  <a:lnTo>
                    <a:pt x="2011" y="1467"/>
                  </a:lnTo>
                  <a:lnTo>
                    <a:pt x="1985" y="1416"/>
                  </a:lnTo>
                  <a:lnTo>
                    <a:pt x="1924" y="1416"/>
                  </a:lnTo>
                  <a:lnTo>
                    <a:pt x="1908" y="1404"/>
                  </a:lnTo>
                  <a:close/>
                  <a:moveTo>
                    <a:pt x="1920" y="1388"/>
                  </a:moveTo>
                  <a:lnTo>
                    <a:pt x="1908" y="1404"/>
                  </a:lnTo>
                  <a:lnTo>
                    <a:pt x="1924" y="1416"/>
                  </a:lnTo>
                  <a:lnTo>
                    <a:pt x="1936" y="1400"/>
                  </a:lnTo>
                  <a:lnTo>
                    <a:pt x="1920" y="1388"/>
                  </a:lnTo>
                  <a:close/>
                  <a:moveTo>
                    <a:pt x="1949" y="1348"/>
                  </a:moveTo>
                  <a:lnTo>
                    <a:pt x="1920" y="1388"/>
                  </a:lnTo>
                  <a:lnTo>
                    <a:pt x="1936" y="1400"/>
                  </a:lnTo>
                  <a:lnTo>
                    <a:pt x="1924" y="1416"/>
                  </a:lnTo>
                  <a:lnTo>
                    <a:pt x="1985" y="1416"/>
                  </a:lnTo>
                  <a:lnTo>
                    <a:pt x="1949" y="1348"/>
                  </a:lnTo>
                  <a:close/>
                  <a:moveTo>
                    <a:pt x="12" y="0"/>
                  </a:moveTo>
                  <a:lnTo>
                    <a:pt x="0" y="16"/>
                  </a:lnTo>
                  <a:lnTo>
                    <a:pt x="1908" y="1404"/>
                  </a:lnTo>
                  <a:lnTo>
                    <a:pt x="1920" y="1388"/>
                  </a:lnTo>
                  <a:lnTo>
                    <a:pt x="12"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14" name="Rectangle 13"/>
            <p:cNvSpPr>
              <a:spLocks noChangeArrowheads="1"/>
            </p:cNvSpPr>
            <p:nvPr/>
          </p:nvSpPr>
          <p:spPr bwMode="auto">
            <a:xfrm>
              <a:off x="670" y="2159"/>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15" name="AutoShape 43"/>
            <p:cNvSpPr>
              <a:spLocks/>
            </p:cNvSpPr>
            <p:nvPr/>
          </p:nvSpPr>
          <p:spPr bwMode="auto">
            <a:xfrm>
              <a:off x="3208" y="1555"/>
              <a:ext cx="1709" cy="1166"/>
            </a:xfrm>
            <a:custGeom>
              <a:avLst/>
              <a:gdLst>
                <a:gd name="T0" fmla="+- 0 3214 3208"/>
                <a:gd name="T1" fmla="*/ T0 w 1709"/>
                <a:gd name="T2" fmla="+- 0 2358 1555"/>
                <a:gd name="T3" fmla="*/ 2358 h 1166"/>
                <a:gd name="T4" fmla="+- 0 3210 3208"/>
                <a:gd name="T5" fmla="*/ T4 w 1709"/>
                <a:gd name="T6" fmla="+- 0 2378 1555"/>
                <a:gd name="T7" fmla="*/ 2378 h 1166"/>
                <a:gd name="T8" fmla="+- 0 4685 3208"/>
                <a:gd name="T9" fmla="*/ T8 w 1709"/>
                <a:gd name="T10" fmla="+- 0 2672 1555"/>
                <a:gd name="T11" fmla="*/ 2672 h 1166"/>
                <a:gd name="T12" fmla="+- 0 4676 3208"/>
                <a:gd name="T13" fmla="*/ T12 w 1709"/>
                <a:gd name="T14" fmla="+- 0 2721 1555"/>
                <a:gd name="T15" fmla="*/ 2721 h 1166"/>
                <a:gd name="T16" fmla="+- 0 4805 3208"/>
                <a:gd name="T17" fmla="*/ T16 w 1709"/>
                <a:gd name="T18" fmla="+- 0 2686 1555"/>
                <a:gd name="T19" fmla="*/ 2686 h 1166"/>
                <a:gd name="T20" fmla="+- 0 4762 3208"/>
                <a:gd name="T21" fmla="*/ T20 w 1709"/>
                <a:gd name="T22" fmla="+- 0 2653 1555"/>
                <a:gd name="T23" fmla="*/ 2653 h 1166"/>
                <a:gd name="T24" fmla="+- 0 4689 3208"/>
                <a:gd name="T25" fmla="*/ T24 w 1709"/>
                <a:gd name="T26" fmla="+- 0 2653 1555"/>
                <a:gd name="T27" fmla="*/ 2653 h 1166"/>
                <a:gd name="T28" fmla="+- 0 3214 3208"/>
                <a:gd name="T29" fmla="*/ T28 w 1709"/>
                <a:gd name="T30" fmla="+- 0 2358 1555"/>
                <a:gd name="T31" fmla="*/ 2358 h 1166"/>
                <a:gd name="T32" fmla="+- 0 4699 3208"/>
                <a:gd name="T33" fmla="*/ T32 w 1709"/>
                <a:gd name="T34" fmla="+- 0 2604 1555"/>
                <a:gd name="T35" fmla="*/ 2604 h 1166"/>
                <a:gd name="T36" fmla="+- 0 4689 3208"/>
                <a:gd name="T37" fmla="*/ T36 w 1709"/>
                <a:gd name="T38" fmla="+- 0 2653 1555"/>
                <a:gd name="T39" fmla="*/ 2653 h 1166"/>
                <a:gd name="T40" fmla="+- 0 4762 3208"/>
                <a:gd name="T41" fmla="*/ T40 w 1709"/>
                <a:gd name="T42" fmla="+- 0 2653 1555"/>
                <a:gd name="T43" fmla="*/ 2653 h 1166"/>
                <a:gd name="T44" fmla="+- 0 4699 3208"/>
                <a:gd name="T45" fmla="*/ T44 w 1709"/>
                <a:gd name="T46" fmla="+- 0 2604 1555"/>
                <a:gd name="T47" fmla="*/ 2604 h 1166"/>
                <a:gd name="T48" fmla="+- 0 3216 3208"/>
                <a:gd name="T49" fmla="*/ T48 w 1709"/>
                <a:gd name="T50" fmla="+- 0 1555 1555"/>
                <a:gd name="T51" fmla="*/ 1555 h 1166"/>
                <a:gd name="T52" fmla="+- 0 3208 3208"/>
                <a:gd name="T53" fmla="*/ T52 w 1709"/>
                <a:gd name="T54" fmla="+- 0 1573 1555"/>
                <a:gd name="T55" fmla="*/ 1573 h 1166"/>
                <a:gd name="T56" fmla="+- 0 4804 3208"/>
                <a:gd name="T57" fmla="*/ T56 w 1709"/>
                <a:gd name="T58" fmla="+- 0 2326 1555"/>
                <a:gd name="T59" fmla="*/ 2326 h 1166"/>
                <a:gd name="T60" fmla="+- 0 4783 3208"/>
                <a:gd name="T61" fmla="*/ T60 w 1709"/>
                <a:gd name="T62" fmla="+- 0 2371 1555"/>
                <a:gd name="T63" fmla="*/ 2371 h 1166"/>
                <a:gd name="T64" fmla="+- 0 4917 3208"/>
                <a:gd name="T65" fmla="*/ T64 w 1709"/>
                <a:gd name="T66" fmla="+- 0 2368 1555"/>
                <a:gd name="T67" fmla="*/ 2368 h 1166"/>
                <a:gd name="T68" fmla="+- 0 4891 3208"/>
                <a:gd name="T69" fmla="*/ T68 w 1709"/>
                <a:gd name="T70" fmla="+- 0 2334 1555"/>
                <a:gd name="T71" fmla="*/ 2334 h 1166"/>
                <a:gd name="T72" fmla="+- 0 4870 3208"/>
                <a:gd name="T73" fmla="*/ T72 w 1709"/>
                <a:gd name="T74" fmla="+- 0 2308 1555"/>
                <a:gd name="T75" fmla="*/ 2308 h 1166"/>
                <a:gd name="T76" fmla="+- 0 4813 3208"/>
                <a:gd name="T77" fmla="*/ T76 w 1709"/>
                <a:gd name="T78" fmla="+- 0 2308 1555"/>
                <a:gd name="T79" fmla="*/ 2308 h 1166"/>
                <a:gd name="T80" fmla="+- 0 3216 3208"/>
                <a:gd name="T81" fmla="*/ T80 w 1709"/>
                <a:gd name="T82" fmla="+- 0 1555 1555"/>
                <a:gd name="T83" fmla="*/ 1555 h 1166"/>
                <a:gd name="T84" fmla="+- 0 4834 3208"/>
                <a:gd name="T85" fmla="*/ T84 w 1709"/>
                <a:gd name="T86" fmla="+- 0 2263 1555"/>
                <a:gd name="T87" fmla="*/ 2263 h 1166"/>
                <a:gd name="T88" fmla="+- 0 4813 3208"/>
                <a:gd name="T89" fmla="*/ T88 w 1709"/>
                <a:gd name="T90" fmla="+- 0 2308 1555"/>
                <a:gd name="T91" fmla="*/ 2308 h 1166"/>
                <a:gd name="T92" fmla="+- 0 4870 3208"/>
                <a:gd name="T93" fmla="*/ T92 w 1709"/>
                <a:gd name="T94" fmla="+- 0 2308 1555"/>
                <a:gd name="T95" fmla="*/ 2308 h 1166"/>
                <a:gd name="T96" fmla="+- 0 4834 3208"/>
                <a:gd name="T97" fmla="*/ T96 w 1709"/>
                <a:gd name="T98" fmla="+- 0 2263 1555"/>
                <a:gd name="T99" fmla="*/ 2263 h 11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1709" h="1166">
                  <a:moveTo>
                    <a:pt x="6" y="803"/>
                  </a:moveTo>
                  <a:lnTo>
                    <a:pt x="2" y="823"/>
                  </a:lnTo>
                  <a:lnTo>
                    <a:pt x="1477" y="1117"/>
                  </a:lnTo>
                  <a:lnTo>
                    <a:pt x="1468" y="1166"/>
                  </a:lnTo>
                  <a:lnTo>
                    <a:pt x="1597" y="1131"/>
                  </a:lnTo>
                  <a:lnTo>
                    <a:pt x="1554" y="1098"/>
                  </a:lnTo>
                  <a:lnTo>
                    <a:pt x="1481" y="1098"/>
                  </a:lnTo>
                  <a:lnTo>
                    <a:pt x="6" y="803"/>
                  </a:lnTo>
                  <a:close/>
                  <a:moveTo>
                    <a:pt x="1491" y="1049"/>
                  </a:moveTo>
                  <a:lnTo>
                    <a:pt x="1481" y="1098"/>
                  </a:lnTo>
                  <a:lnTo>
                    <a:pt x="1554" y="1098"/>
                  </a:lnTo>
                  <a:lnTo>
                    <a:pt x="1491" y="1049"/>
                  </a:lnTo>
                  <a:close/>
                  <a:moveTo>
                    <a:pt x="8" y="0"/>
                  </a:moveTo>
                  <a:lnTo>
                    <a:pt x="0" y="18"/>
                  </a:lnTo>
                  <a:lnTo>
                    <a:pt x="1596" y="771"/>
                  </a:lnTo>
                  <a:lnTo>
                    <a:pt x="1575" y="816"/>
                  </a:lnTo>
                  <a:lnTo>
                    <a:pt x="1709" y="813"/>
                  </a:lnTo>
                  <a:lnTo>
                    <a:pt x="1683" y="779"/>
                  </a:lnTo>
                  <a:lnTo>
                    <a:pt x="1662" y="753"/>
                  </a:lnTo>
                  <a:lnTo>
                    <a:pt x="1605" y="753"/>
                  </a:lnTo>
                  <a:lnTo>
                    <a:pt x="8" y="0"/>
                  </a:lnTo>
                  <a:close/>
                  <a:moveTo>
                    <a:pt x="1626" y="708"/>
                  </a:moveTo>
                  <a:lnTo>
                    <a:pt x="1605" y="753"/>
                  </a:lnTo>
                  <a:lnTo>
                    <a:pt x="1662" y="753"/>
                  </a:lnTo>
                  <a:lnTo>
                    <a:pt x="1626" y="708"/>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16" name="Rectangle 15"/>
            <p:cNvSpPr>
              <a:spLocks noChangeArrowheads="1"/>
            </p:cNvSpPr>
            <p:nvPr/>
          </p:nvSpPr>
          <p:spPr bwMode="auto">
            <a:xfrm>
              <a:off x="670" y="3059"/>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17" name="AutoShape 46"/>
            <p:cNvSpPr>
              <a:spLocks/>
            </p:cNvSpPr>
            <p:nvPr/>
          </p:nvSpPr>
          <p:spPr bwMode="auto">
            <a:xfrm>
              <a:off x="3211" y="3024"/>
              <a:ext cx="1707" cy="400"/>
            </a:xfrm>
            <a:custGeom>
              <a:avLst/>
              <a:gdLst>
                <a:gd name="T0" fmla="+- 0 4798 3211"/>
                <a:gd name="T1" fmla="*/ T0 w 1707"/>
                <a:gd name="T2" fmla="+- 0 3073 3024"/>
                <a:gd name="T3" fmla="*/ 3073 h 400"/>
                <a:gd name="T4" fmla="+- 0 3211 3211"/>
                <a:gd name="T5" fmla="*/ T4 w 1707"/>
                <a:gd name="T6" fmla="+- 0 3404 3024"/>
                <a:gd name="T7" fmla="*/ 3404 h 400"/>
                <a:gd name="T8" fmla="+- 0 3215 3211"/>
                <a:gd name="T9" fmla="*/ T8 w 1707"/>
                <a:gd name="T10" fmla="+- 0 3424 3024"/>
                <a:gd name="T11" fmla="*/ 3424 h 400"/>
                <a:gd name="T12" fmla="+- 0 4803 3211"/>
                <a:gd name="T13" fmla="*/ T12 w 1707"/>
                <a:gd name="T14" fmla="+- 0 3092 3024"/>
                <a:gd name="T15" fmla="*/ 3092 h 400"/>
                <a:gd name="T16" fmla="+- 0 4798 3211"/>
                <a:gd name="T17" fmla="*/ T16 w 1707"/>
                <a:gd name="T18" fmla="+- 0 3073 3024"/>
                <a:gd name="T19" fmla="*/ 3073 h 400"/>
                <a:gd name="T20" fmla="+- 0 4905 3211"/>
                <a:gd name="T21" fmla="*/ T20 w 1707"/>
                <a:gd name="T22" fmla="+- 0 3069 3024"/>
                <a:gd name="T23" fmla="*/ 3069 h 400"/>
                <a:gd name="T24" fmla="+- 0 4818 3211"/>
                <a:gd name="T25" fmla="*/ T24 w 1707"/>
                <a:gd name="T26" fmla="+- 0 3069 3024"/>
                <a:gd name="T27" fmla="*/ 3069 h 400"/>
                <a:gd name="T28" fmla="+- 0 4822 3211"/>
                <a:gd name="T29" fmla="*/ T28 w 1707"/>
                <a:gd name="T30" fmla="+- 0 3088 3024"/>
                <a:gd name="T31" fmla="*/ 3088 h 400"/>
                <a:gd name="T32" fmla="+- 0 4803 3211"/>
                <a:gd name="T33" fmla="*/ T32 w 1707"/>
                <a:gd name="T34" fmla="+- 0 3092 3024"/>
                <a:gd name="T35" fmla="*/ 3092 h 400"/>
                <a:gd name="T36" fmla="+- 0 4813 3211"/>
                <a:gd name="T37" fmla="*/ T36 w 1707"/>
                <a:gd name="T38" fmla="+- 0 3141 3024"/>
                <a:gd name="T39" fmla="*/ 3141 h 400"/>
                <a:gd name="T40" fmla="+- 0 4905 3211"/>
                <a:gd name="T41" fmla="*/ T40 w 1707"/>
                <a:gd name="T42" fmla="+- 0 3069 3024"/>
                <a:gd name="T43" fmla="*/ 3069 h 400"/>
                <a:gd name="T44" fmla="+- 0 4818 3211"/>
                <a:gd name="T45" fmla="*/ T44 w 1707"/>
                <a:gd name="T46" fmla="+- 0 3069 3024"/>
                <a:gd name="T47" fmla="*/ 3069 h 400"/>
                <a:gd name="T48" fmla="+- 0 4798 3211"/>
                <a:gd name="T49" fmla="*/ T48 w 1707"/>
                <a:gd name="T50" fmla="+- 0 3073 3024"/>
                <a:gd name="T51" fmla="*/ 3073 h 400"/>
                <a:gd name="T52" fmla="+- 0 4803 3211"/>
                <a:gd name="T53" fmla="*/ T52 w 1707"/>
                <a:gd name="T54" fmla="+- 0 3092 3024"/>
                <a:gd name="T55" fmla="*/ 3092 h 400"/>
                <a:gd name="T56" fmla="+- 0 4822 3211"/>
                <a:gd name="T57" fmla="*/ T56 w 1707"/>
                <a:gd name="T58" fmla="+- 0 3088 3024"/>
                <a:gd name="T59" fmla="*/ 3088 h 400"/>
                <a:gd name="T60" fmla="+- 0 4818 3211"/>
                <a:gd name="T61" fmla="*/ T60 w 1707"/>
                <a:gd name="T62" fmla="+- 0 3069 3024"/>
                <a:gd name="T63" fmla="*/ 3069 h 400"/>
                <a:gd name="T64" fmla="+- 0 4788 3211"/>
                <a:gd name="T65" fmla="*/ T64 w 1707"/>
                <a:gd name="T66" fmla="+- 0 3024 3024"/>
                <a:gd name="T67" fmla="*/ 3024 h 400"/>
                <a:gd name="T68" fmla="+- 0 4798 3211"/>
                <a:gd name="T69" fmla="*/ T68 w 1707"/>
                <a:gd name="T70" fmla="+- 0 3073 3024"/>
                <a:gd name="T71" fmla="*/ 3073 h 400"/>
                <a:gd name="T72" fmla="+- 0 4818 3211"/>
                <a:gd name="T73" fmla="*/ T72 w 1707"/>
                <a:gd name="T74" fmla="+- 0 3069 3024"/>
                <a:gd name="T75" fmla="*/ 3069 h 400"/>
                <a:gd name="T76" fmla="+- 0 4905 3211"/>
                <a:gd name="T77" fmla="*/ T76 w 1707"/>
                <a:gd name="T78" fmla="+- 0 3069 3024"/>
                <a:gd name="T79" fmla="*/ 3069 h 400"/>
                <a:gd name="T80" fmla="+- 0 4918 3211"/>
                <a:gd name="T81" fmla="*/ T80 w 1707"/>
                <a:gd name="T82" fmla="+- 0 3058 3024"/>
                <a:gd name="T83" fmla="*/ 3058 h 400"/>
                <a:gd name="T84" fmla="+- 0 4788 3211"/>
                <a:gd name="T85" fmla="*/ T84 w 1707"/>
                <a:gd name="T86" fmla="+- 0 3024 3024"/>
                <a:gd name="T87" fmla="*/ 3024 h 40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1707" h="400">
                  <a:moveTo>
                    <a:pt x="1587" y="49"/>
                  </a:moveTo>
                  <a:lnTo>
                    <a:pt x="0" y="380"/>
                  </a:lnTo>
                  <a:lnTo>
                    <a:pt x="4" y="400"/>
                  </a:lnTo>
                  <a:lnTo>
                    <a:pt x="1592" y="68"/>
                  </a:lnTo>
                  <a:lnTo>
                    <a:pt x="1587" y="49"/>
                  </a:lnTo>
                  <a:close/>
                  <a:moveTo>
                    <a:pt x="1694" y="45"/>
                  </a:moveTo>
                  <a:lnTo>
                    <a:pt x="1607" y="45"/>
                  </a:lnTo>
                  <a:lnTo>
                    <a:pt x="1611" y="64"/>
                  </a:lnTo>
                  <a:lnTo>
                    <a:pt x="1592" y="68"/>
                  </a:lnTo>
                  <a:lnTo>
                    <a:pt x="1602" y="117"/>
                  </a:lnTo>
                  <a:lnTo>
                    <a:pt x="1694" y="45"/>
                  </a:lnTo>
                  <a:close/>
                  <a:moveTo>
                    <a:pt x="1607" y="45"/>
                  </a:moveTo>
                  <a:lnTo>
                    <a:pt x="1587" y="49"/>
                  </a:lnTo>
                  <a:lnTo>
                    <a:pt x="1592" y="68"/>
                  </a:lnTo>
                  <a:lnTo>
                    <a:pt x="1611" y="64"/>
                  </a:lnTo>
                  <a:lnTo>
                    <a:pt x="1607" y="45"/>
                  </a:lnTo>
                  <a:close/>
                  <a:moveTo>
                    <a:pt x="1577" y="0"/>
                  </a:moveTo>
                  <a:lnTo>
                    <a:pt x="1587" y="49"/>
                  </a:lnTo>
                  <a:lnTo>
                    <a:pt x="1607" y="45"/>
                  </a:lnTo>
                  <a:lnTo>
                    <a:pt x="1694" y="45"/>
                  </a:lnTo>
                  <a:lnTo>
                    <a:pt x="1707" y="34"/>
                  </a:lnTo>
                  <a:lnTo>
                    <a:pt x="1577"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18" name="Rectangle 17"/>
            <p:cNvSpPr>
              <a:spLocks noChangeArrowheads="1"/>
            </p:cNvSpPr>
            <p:nvPr/>
          </p:nvSpPr>
          <p:spPr bwMode="auto">
            <a:xfrm>
              <a:off x="670" y="3976"/>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19" name="AutoShape 49"/>
            <p:cNvSpPr>
              <a:spLocks/>
            </p:cNvSpPr>
            <p:nvPr/>
          </p:nvSpPr>
          <p:spPr bwMode="auto">
            <a:xfrm>
              <a:off x="3208" y="3410"/>
              <a:ext cx="1896" cy="874"/>
            </a:xfrm>
            <a:custGeom>
              <a:avLst/>
              <a:gdLst>
                <a:gd name="T0" fmla="+- 0 4991 3208"/>
                <a:gd name="T1" fmla="*/ T0 w 1896"/>
                <a:gd name="T2" fmla="+- 0 3455 3410"/>
                <a:gd name="T3" fmla="*/ 3455 h 874"/>
                <a:gd name="T4" fmla="+- 0 3208 3208"/>
                <a:gd name="T5" fmla="*/ T4 w 1896"/>
                <a:gd name="T6" fmla="+- 0 4266 3410"/>
                <a:gd name="T7" fmla="*/ 4266 h 874"/>
                <a:gd name="T8" fmla="+- 0 3216 3208"/>
                <a:gd name="T9" fmla="*/ T8 w 1896"/>
                <a:gd name="T10" fmla="+- 0 4284 3410"/>
                <a:gd name="T11" fmla="*/ 4284 h 874"/>
                <a:gd name="T12" fmla="+- 0 4999 3208"/>
                <a:gd name="T13" fmla="*/ T12 w 1896"/>
                <a:gd name="T14" fmla="+- 0 3474 3410"/>
                <a:gd name="T15" fmla="*/ 3474 h 874"/>
                <a:gd name="T16" fmla="+- 0 4991 3208"/>
                <a:gd name="T17" fmla="*/ T16 w 1896"/>
                <a:gd name="T18" fmla="+- 0 3455 3410"/>
                <a:gd name="T19" fmla="*/ 3455 h 874"/>
                <a:gd name="T20" fmla="+- 0 5078 3208"/>
                <a:gd name="T21" fmla="*/ T20 w 1896"/>
                <a:gd name="T22" fmla="+- 0 3447 3410"/>
                <a:gd name="T23" fmla="*/ 3447 h 874"/>
                <a:gd name="T24" fmla="+- 0 5009 3208"/>
                <a:gd name="T25" fmla="*/ T24 w 1896"/>
                <a:gd name="T26" fmla="+- 0 3447 3410"/>
                <a:gd name="T27" fmla="*/ 3447 h 874"/>
                <a:gd name="T28" fmla="+- 0 5017 3208"/>
                <a:gd name="T29" fmla="*/ T28 w 1896"/>
                <a:gd name="T30" fmla="+- 0 3465 3410"/>
                <a:gd name="T31" fmla="*/ 3465 h 874"/>
                <a:gd name="T32" fmla="+- 0 4999 3208"/>
                <a:gd name="T33" fmla="*/ T32 w 1896"/>
                <a:gd name="T34" fmla="+- 0 3474 3410"/>
                <a:gd name="T35" fmla="*/ 3474 h 874"/>
                <a:gd name="T36" fmla="+- 0 5020 3208"/>
                <a:gd name="T37" fmla="*/ T36 w 1896"/>
                <a:gd name="T38" fmla="+- 0 3519 3410"/>
                <a:gd name="T39" fmla="*/ 3519 h 874"/>
                <a:gd name="T40" fmla="+- 0 5078 3208"/>
                <a:gd name="T41" fmla="*/ T40 w 1896"/>
                <a:gd name="T42" fmla="+- 0 3447 3410"/>
                <a:gd name="T43" fmla="*/ 3447 h 874"/>
                <a:gd name="T44" fmla="+- 0 5009 3208"/>
                <a:gd name="T45" fmla="*/ T44 w 1896"/>
                <a:gd name="T46" fmla="+- 0 3447 3410"/>
                <a:gd name="T47" fmla="*/ 3447 h 874"/>
                <a:gd name="T48" fmla="+- 0 4991 3208"/>
                <a:gd name="T49" fmla="*/ T48 w 1896"/>
                <a:gd name="T50" fmla="+- 0 3455 3410"/>
                <a:gd name="T51" fmla="*/ 3455 h 874"/>
                <a:gd name="T52" fmla="+- 0 4999 3208"/>
                <a:gd name="T53" fmla="*/ T52 w 1896"/>
                <a:gd name="T54" fmla="+- 0 3474 3410"/>
                <a:gd name="T55" fmla="*/ 3474 h 874"/>
                <a:gd name="T56" fmla="+- 0 5017 3208"/>
                <a:gd name="T57" fmla="*/ T56 w 1896"/>
                <a:gd name="T58" fmla="+- 0 3465 3410"/>
                <a:gd name="T59" fmla="*/ 3465 h 874"/>
                <a:gd name="T60" fmla="+- 0 5009 3208"/>
                <a:gd name="T61" fmla="*/ T60 w 1896"/>
                <a:gd name="T62" fmla="+- 0 3447 3410"/>
                <a:gd name="T63" fmla="*/ 3447 h 874"/>
                <a:gd name="T64" fmla="+- 0 4970 3208"/>
                <a:gd name="T65" fmla="*/ T64 w 1896"/>
                <a:gd name="T66" fmla="+- 0 3410 3410"/>
                <a:gd name="T67" fmla="*/ 3410 h 874"/>
                <a:gd name="T68" fmla="+- 0 4991 3208"/>
                <a:gd name="T69" fmla="*/ T68 w 1896"/>
                <a:gd name="T70" fmla="+- 0 3455 3410"/>
                <a:gd name="T71" fmla="*/ 3455 h 874"/>
                <a:gd name="T72" fmla="+- 0 5009 3208"/>
                <a:gd name="T73" fmla="*/ T72 w 1896"/>
                <a:gd name="T74" fmla="+- 0 3447 3410"/>
                <a:gd name="T75" fmla="*/ 3447 h 874"/>
                <a:gd name="T76" fmla="+- 0 5078 3208"/>
                <a:gd name="T77" fmla="*/ T76 w 1896"/>
                <a:gd name="T78" fmla="+- 0 3447 3410"/>
                <a:gd name="T79" fmla="*/ 3447 h 874"/>
                <a:gd name="T80" fmla="+- 0 5104 3208"/>
                <a:gd name="T81" fmla="*/ T80 w 1896"/>
                <a:gd name="T82" fmla="+- 0 3415 3410"/>
                <a:gd name="T83" fmla="*/ 3415 h 874"/>
                <a:gd name="T84" fmla="+- 0 4970 3208"/>
                <a:gd name="T85" fmla="*/ T84 w 1896"/>
                <a:gd name="T86" fmla="+- 0 3410 3410"/>
                <a:gd name="T87" fmla="*/ 3410 h 87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1896" h="874">
                  <a:moveTo>
                    <a:pt x="1783" y="45"/>
                  </a:moveTo>
                  <a:lnTo>
                    <a:pt x="0" y="856"/>
                  </a:lnTo>
                  <a:lnTo>
                    <a:pt x="8" y="874"/>
                  </a:lnTo>
                  <a:lnTo>
                    <a:pt x="1791" y="64"/>
                  </a:lnTo>
                  <a:lnTo>
                    <a:pt x="1783" y="45"/>
                  </a:lnTo>
                  <a:close/>
                  <a:moveTo>
                    <a:pt x="1870" y="37"/>
                  </a:moveTo>
                  <a:lnTo>
                    <a:pt x="1801" y="37"/>
                  </a:lnTo>
                  <a:lnTo>
                    <a:pt x="1809" y="55"/>
                  </a:lnTo>
                  <a:lnTo>
                    <a:pt x="1791" y="64"/>
                  </a:lnTo>
                  <a:lnTo>
                    <a:pt x="1812" y="109"/>
                  </a:lnTo>
                  <a:lnTo>
                    <a:pt x="1870" y="37"/>
                  </a:lnTo>
                  <a:close/>
                  <a:moveTo>
                    <a:pt x="1801" y="37"/>
                  </a:moveTo>
                  <a:lnTo>
                    <a:pt x="1783" y="45"/>
                  </a:lnTo>
                  <a:lnTo>
                    <a:pt x="1791" y="64"/>
                  </a:lnTo>
                  <a:lnTo>
                    <a:pt x="1809" y="55"/>
                  </a:lnTo>
                  <a:lnTo>
                    <a:pt x="1801" y="37"/>
                  </a:lnTo>
                  <a:close/>
                  <a:moveTo>
                    <a:pt x="1762" y="0"/>
                  </a:moveTo>
                  <a:lnTo>
                    <a:pt x="1783" y="45"/>
                  </a:lnTo>
                  <a:lnTo>
                    <a:pt x="1801" y="37"/>
                  </a:lnTo>
                  <a:lnTo>
                    <a:pt x="1870" y="37"/>
                  </a:lnTo>
                  <a:lnTo>
                    <a:pt x="1896" y="5"/>
                  </a:lnTo>
                  <a:lnTo>
                    <a:pt x="1762"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20" name="Rectangle 19"/>
            <p:cNvSpPr>
              <a:spLocks noChangeArrowheads="1"/>
            </p:cNvSpPr>
            <p:nvPr/>
          </p:nvSpPr>
          <p:spPr bwMode="auto">
            <a:xfrm>
              <a:off x="8846" y="366"/>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21" name="Rectangle 20"/>
            <p:cNvSpPr>
              <a:spLocks noChangeArrowheads="1"/>
            </p:cNvSpPr>
            <p:nvPr/>
          </p:nvSpPr>
          <p:spPr bwMode="auto">
            <a:xfrm>
              <a:off x="8846" y="1261"/>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22" name="AutoShape 54"/>
            <p:cNvSpPr>
              <a:spLocks/>
            </p:cNvSpPr>
            <p:nvPr/>
          </p:nvSpPr>
          <p:spPr bwMode="auto">
            <a:xfrm>
              <a:off x="6764" y="591"/>
              <a:ext cx="2082" cy="1346"/>
            </a:xfrm>
            <a:custGeom>
              <a:avLst/>
              <a:gdLst>
                <a:gd name="T0" fmla="+- 0 8742 6764"/>
                <a:gd name="T1" fmla="*/ T0 w 2082"/>
                <a:gd name="T2" fmla="+- 0 652 591"/>
                <a:gd name="T3" fmla="*/ 652 h 1467"/>
                <a:gd name="T4" fmla="+- 0 6764 6764"/>
                <a:gd name="T5" fmla="*/ T4 w 2082"/>
                <a:gd name="T6" fmla="+- 0 2042 591"/>
                <a:gd name="T7" fmla="*/ 2042 h 1467"/>
                <a:gd name="T8" fmla="+- 0 6776 6764"/>
                <a:gd name="T9" fmla="*/ T8 w 2082"/>
                <a:gd name="T10" fmla="+- 0 2058 591"/>
                <a:gd name="T11" fmla="*/ 2058 h 1467"/>
                <a:gd name="T12" fmla="+- 0 8754 6764"/>
                <a:gd name="T13" fmla="*/ T12 w 2082"/>
                <a:gd name="T14" fmla="+- 0 668 591"/>
                <a:gd name="T15" fmla="*/ 668 h 1467"/>
                <a:gd name="T16" fmla="+- 0 8742 6764"/>
                <a:gd name="T17" fmla="*/ T16 w 2082"/>
                <a:gd name="T18" fmla="+- 0 652 591"/>
                <a:gd name="T19" fmla="*/ 652 h 1467"/>
                <a:gd name="T20" fmla="+- 0 8819 6764"/>
                <a:gd name="T21" fmla="*/ T20 w 2082"/>
                <a:gd name="T22" fmla="+- 0 640 591"/>
                <a:gd name="T23" fmla="*/ 640 h 1467"/>
                <a:gd name="T24" fmla="+- 0 8758 6764"/>
                <a:gd name="T25" fmla="*/ T24 w 2082"/>
                <a:gd name="T26" fmla="+- 0 640 591"/>
                <a:gd name="T27" fmla="*/ 640 h 1467"/>
                <a:gd name="T28" fmla="+- 0 8770 6764"/>
                <a:gd name="T29" fmla="*/ T28 w 2082"/>
                <a:gd name="T30" fmla="+- 0 657 591"/>
                <a:gd name="T31" fmla="*/ 657 h 1467"/>
                <a:gd name="T32" fmla="+- 0 8754 6764"/>
                <a:gd name="T33" fmla="*/ T32 w 2082"/>
                <a:gd name="T34" fmla="+- 0 668 591"/>
                <a:gd name="T35" fmla="*/ 668 h 1467"/>
                <a:gd name="T36" fmla="+- 0 8782 6764"/>
                <a:gd name="T37" fmla="*/ T36 w 2082"/>
                <a:gd name="T38" fmla="+- 0 709 591"/>
                <a:gd name="T39" fmla="*/ 709 h 1467"/>
                <a:gd name="T40" fmla="+- 0 8819 6764"/>
                <a:gd name="T41" fmla="*/ T40 w 2082"/>
                <a:gd name="T42" fmla="+- 0 640 591"/>
                <a:gd name="T43" fmla="*/ 640 h 1467"/>
                <a:gd name="T44" fmla="+- 0 8758 6764"/>
                <a:gd name="T45" fmla="*/ T44 w 2082"/>
                <a:gd name="T46" fmla="+- 0 640 591"/>
                <a:gd name="T47" fmla="*/ 640 h 1467"/>
                <a:gd name="T48" fmla="+- 0 8742 6764"/>
                <a:gd name="T49" fmla="*/ T48 w 2082"/>
                <a:gd name="T50" fmla="+- 0 652 591"/>
                <a:gd name="T51" fmla="*/ 652 h 1467"/>
                <a:gd name="T52" fmla="+- 0 8754 6764"/>
                <a:gd name="T53" fmla="*/ T52 w 2082"/>
                <a:gd name="T54" fmla="+- 0 668 591"/>
                <a:gd name="T55" fmla="*/ 668 h 1467"/>
                <a:gd name="T56" fmla="+- 0 8770 6764"/>
                <a:gd name="T57" fmla="*/ T56 w 2082"/>
                <a:gd name="T58" fmla="+- 0 657 591"/>
                <a:gd name="T59" fmla="*/ 657 h 1467"/>
                <a:gd name="T60" fmla="+- 0 8758 6764"/>
                <a:gd name="T61" fmla="*/ T60 w 2082"/>
                <a:gd name="T62" fmla="+- 0 640 591"/>
                <a:gd name="T63" fmla="*/ 640 h 1467"/>
                <a:gd name="T64" fmla="+- 0 8846 6764"/>
                <a:gd name="T65" fmla="*/ T64 w 2082"/>
                <a:gd name="T66" fmla="+- 0 591 591"/>
                <a:gd name="T67" fmla="*/ 591 h 1467"/>
                <a:gd name="T68" fmla="+- 0 8713 6764"/>
                <a:gd name="T69" fmla="*/ T68 w 2082"/>
                <a:gd name="T70" fmla="+- 0 611 591"/>
                <a:gd name="T71" fmla="*/ 611 h 1467"/>
                <a:gd name="T72" fmla="+- 0 8742 6764"/>
                <a:gd name="T73" fmla="*/ T72 w 2082"/>
                <a:gd name="T74" fmla="+- 0 652 591"/>
                <a:gd name="T75" fmla="*/ 652 h 1467"/>
                <a:gd name="T76" fmla="+- 0 8758 6764"/>
                <a:gd name="T77" fmla="*/ T76 w 2082"/>
                <a:gd name="T78" fmla="+- 0 640 591"/>
                <a:gd name="T79" fmla="*/ 640 h 1467"/>
                <a:gd name="T80" fmla="+- 0 8819 6764"/>
                <a:gd name="T81" fmla="*/ T80 w 2082"/>
                <a:gd name="T82" fmla="+- 0 640 591"/>
                <a:gd name="T83" fmla="*/ 640 h 1467"/>
                <a:gd name="T84" fmla="+- 0 8846 6764"/>
                <a:gd name="T85" fmla="*/ T84 w 2082"/>
                <a:gd name="T86" fmla="+- 0 591 591"/>
                <a:gd name="T87" fmla="*/ 591 h 14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2082" h="1467">
                  <a:moveTo>
                    <a:pt x="1978" y="61"/>
                  </a:moveTo>
                  <a:lnTo>
                    <a:pt x="0" y="1451"/>
                  </a:lnTo>
                  <a:lnTo>
                    <a:pt x="12" y="1467"/>
                  </a:lnTo>
                  <a:lnTo>
                    <a:pt x="1990" y="77"/>
                  </a:lnTo>
                  <a:lnTo>
                    <a:pt x="1978" y="61"/>
                  </a:lnTo>
                  <a:close/>
                  <a:moveTo>
                    <a:pt x="2055" y="49"/>
                  </a:moveTo>
                  <a:lnTo>
                    <a:pt x="1994" y="49"/>
                  </a:lnTo>
                  <a:lnTo>
                    <a:pt x="2006" y="66"/>
                  </a:lnTo>
                  <a:lnTo>
                    <a:pt x="1990" y="77"/>
                  </a:lnTo>
                  <a:lnTo>
                    <a:pt x="2018" y="118"/>
                  </a:lnTo>
                  <a:lnTo>
                    <a:pt x="2055" y="49"/>
                  </a:lnTo>
                  <a:close/>
                  <a:moveTo>
                    <a:pt x="1994" y="49"/>
                  </a:moveTo>
                  <a:lnTo>
                    <a:pt x="1978" y="61"/>
                  </a:lnTo>
                  <a:lnTo>
                    <a:pt x="1990" y="77"/>
                  </a:lnTo>
                  <a:lnTo>
                    <a:pt x="2006" y="66"/>
                  </a:lnTo>
                  <a:lnTo>
                    <a:pt x="1994" y="49"/>
                  </a:lnTo>
                  <a:close/>
                  <a:moveTo>
                    <a:pt x="2082" y="0"/>
                  </a:moveTo>
                  <a:lnTo>
                    <a:pt x="1949" y="20"/>
                  </a:lnTo>
                  <a:lnTo>
                    <a:pt x="1978" y="61"/>
                  </a:lnTo>
                  <a:lnTo>
                    <a:pt x="1994" y="49"/>
                  </a:lnTo>
                  <a:lnTo>
                    <a:pt x="2055" y="49"/>
                  </a:lnTo>
                  <a:lnTo>
                    <a:pt x="2082"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23" name="Rectangle 22"/>
            <p:cNvSpPr>
              <a:spLocks noChangeArrowheads="1"/>
            </p:cNvSpPr>
            <p:nvPr/>
          </p:nvSpPr>
          <p:spPr bwMode="auto">
            <a:xfrm>
              <a:off x="8846" y="2159"/>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24" name="AutoShape 57"/>
            <p:cNvSpPr>
              <a:spLocks/>
            </p:cNvSpPr>
            <p:nvPr/>
          </p:nvSpPr>
          <p:spPr bwMode="auto">
            <a:xfrm>
              <a:off x="7295" y="1549"/>
              <a:ext cx="1550" cy="1172"/>
            </a:xfrm>
            <a:custGeom>
              <a:avLst/>
              <a:gdLst>
                <a:gd name="T0" fmla="+- 0 8716 6953"/>
                <a:gd name="T1" fmla="*/ T0 w 1892"/>
                <a:gd name="T2" fmla="+- 0 2331 1549"/>
                <a:gd name="T3" fmla="*/ 2331 h 1147"/>
                <a:gd name="T4" fmla="+- 0 8725 6953"/>
                <a:gd name="T5" fmla="*/ T4 w 1892"/>
                <a:gd name="T6" fmla="+- 0 2380 1549"/>
                <a:gd name="T7" fmla="*/ 2380 h 1147"/>
                <a:gd name="T8" fmla="+- 0 7140 6953"/>
                <a:gd name="T9" fmla="*/ T8 w 1892"/>
                <a:gd name="T10" fmla="+- 0 2676 1549"/>
                <a:gd name="T11" fmla="*/ 2676 h 1147"/>
                <a:gd name="T12" fmla="+- 0 7144 6953"/>
                <a:gd name="T13" fmla="*/ T12 w 1892"/>
                <a:gd name="T14" fmla="+- 0 2696 1549"/>
                <a:gd name="T15" fmla="*/ 2696 h 1147"/>
                <a:gd name="T16" fmla="+- 0 8729 6953"/>
                <a:gd name="T17" fmla="*/ T16 w 1892"/>
                <a:gd name="T18" fmla="+- 0 2400 1549"/>
                <a:gd name="T19" fmla="*/ 2400 h 1147"/>
                <a:gd name="T20" fmla="+- 0 8803 6953"/>
                <a:gd name="T21" fmla="*/ T20 w 1892"/>
                <a:gd name="T22" fmla="+- 0 2400 1549"/>
                <a:gd name="T23" fmla="*/ 2400 h 1147"/>
                <a:gd name="T24" fmla="+- 0 8834 6953"/>
                <a:gd name="T25" fmla="*/ T24 w 1892"/>
                <a:gd name="T26" fmla="+- 0 2377 1549"/>
                <a:gd name="T27" fmla="*/ 2377 h 1147"/>
                <a:gd name="T28" fmla="+- 0 8845 6953"/>
                <a:gd name="T29" fmla="*/ T28 w 1892"/>
                <a:gd name="T30" fmla="+- 0 2368 1549"/>
                <a:gd name="T31" fmla="*/ 2368 h 1147"/>
                <a:gd name="T32" fmla="+- 0 8716 6953"/>
                <a:gd name="T33" fmla="*/ T32 w 1892"/>
                <a:gd name="T34" fmla="+- 0 2331 1549"/>
                <a:gd name="T35" fmla="*/ 2331 h 1147"/>
                <a:gd name="T36" fmla="+- 0 8803 6953"/>
                <a:gd name="T37" fmla="*/ T36 w 1892"/>
                <a:gd name="T38" fmla="+- 0 2400 1549"/>
                <a:gd name="T39" fmla="*/ 2400 h 1147"/>
                <a:gd name="T40" fmla="+- 0 8729 6953"/>
                <a:gd name="T41" fmla="*/ T40 w 1892"/>
                <a:gd name="T42" fmla="+- 0 2400 1549"/>
                <a:gd name="T43" fmla="*/ 2400 h 1147"/>
                <a:gd name="T44" fmla="+- 0 8738 6953"/>
                <a:gd name="T45" fmla="*/ T44 w 1892"/>
                <a:gd name="T46" fmla="+- 0 2449 1549"/>
                <a:gd name="T47" fmla="*/ 2449 h 1147"/>
                <a:gd name="T48" fmla="+- 0 8803 6953"/>
                <a:gd name="T49" fmla="*/ T48 w 1892"/>
                <a:gd name="T50" fmla="+- 0 2400 1549"/>
                <a:gd name="T51" fmla="*/ 2400 h 1147"/>
                <a:gd name="T52" fmla="+- 0 8712 6953"/>
                <a:gd name="T53" fmla="*/ T52 w 1892"/>
                <a:gd name="T54" fmla="+- 0 1549 1549"/>
                <a:gd name="T55" fmla="*/ 1549 h 1147"/>
                <a:gd name="T56" fmla="+- 0 8729 6953"/>
                <a:gd name="T57" fmla="*/ T56 w 1892"/>
                <a:gd name="T58" fmla="+- 0 1596 1549"/>
                <a:gd name="T59" fmla="*/ 1596 h 1147"/>
                <a:gd name="T60" fmla="+- 0 6953 6953"/>
                <a:gd name="T61" fmla="*/ T60 w 1892"/>
                <a:gd name="T62" fmla="+- 0 2247 1549"/>
                <a:gd name="T63" fmla="*/ 2247 h 1147"/>
                <a:gd name="T64" fmla="+- 0 6959 6953"/>
                <a:gd name="T65" fmla="*/ T64 w 1892"/>
                <a:gd name="T66" fmla="+- 0 2265 1549"/>
                <a:gd name="T67" fmla="*/ 2265 h 1147"/>
                <a:gd name="T68" fmla="+- 0 8736 6953"/>
                <a:gd name="T69" fmla="*/ T68 w 1892"/>
                <a:gd name="T70" fmla="+- 0 1615 1549"/>
                <a:gd name="T71" fmla="*/ 1615 h 1147"/>
                <a:gd name="T72" fmla="+- 0 8797 6953"/>
                <a:gd name="T73" fmla="*/ T72 w 1892"/>
                <a:gd name="T74" fmla="+- 0 1615 1549"/>
                <a:gd name="T75" fmla="*/ 1615 h 1147"/>
                <a:gd name="T76" fmla="+- 0 8821 6953"/>
                <a:gd name="T77" fmla="*/ T76 w 1892"/>
                <a:gd name="T78" fmla="+- 0 1589 1549"/>
                <a:gd name="T79" fmla="*/ 1589 h 1147"/>
                <a:gd name="T80" fmla="+- 0 8845 6953"/>
                <a:gd name="T81" fmla="*/ T80 w 1892"/>
                <a:gd name="T82" fmla="+- 0 1564 1549"/>
                <a:gd name="T83" fmla="*/ 1564 h 1147"/>
                <a:gd name="T84" fmla="+- 0 8712 6953"/>
                <a:gd name="T85" fmla="*/ T84 w 1892"/>
                <a:gd name="T86" fmla="+- 0 1549 1549"/>
                <a:gd name="T87" fmla="*/ 1549 h 1147"/>
                <a:gd name="T88" fmla="+- 0 8797 6953"/>
                <a:gd name="T89" fmla="*/ T88 w 1892"/>
                <a:gd name="T90" fmla="+- 0 1615 1549"/>
                <a:gd name="T91" fmla="*/ 1615 h 1147"/>
                <a:gd name="T92" fmla="+- 0 8736 6953"/>
                <a:gd name="T93" fmla="*/ T92 w 1892"/>
                <a:gd name="T94" fmla="+- 0 1615 1549"/>
                <a:gd name="T95" fmla="*/ 1615 h 1147"/>
                <a:gd name="T96" fmla="+- 0 8753 6953"/>
                <a:gd name="T97" fmla="*/ T96 w 1892"/>
                <a:gd name="T98" fmla="+- 0 1662 1549"/>
                <a:gd name="T99" fmla="*/ 1662 h 1147"/>
                <a:gd name="T100" fmla="+- 0 8797 6953"/>
                <a:gd name="T101" fmla="*/ T100 w 1892"/>
                <a:gd name="T102" fmla="+- 0 1615 1549"/>
                <a:gd name="T103" fmla="*/ 1615 h 114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1892" h="1147">
                  <a:moveTo>
                    <a:pt x="1763" y="782"/>
                  </a:moveTo>
                  <a:lnTo>
                    <a:pt x="1772" y="831"/>
                  </a:lnTo>
                  <a:lnTo>
                    <a:pt x="187" y="1127"/>
                  </a:lnTo>
                  <a:lnTo>
                    <a:pt x="191" y="1147"/>
                  </a:lnTo>
                  <a:lnTo>
                    <a:pt x="1776" y="851"/>
                  </a:lnTo>
                  <a:lnTo>
                    <a:pt x="1850" y="851"/>
                  </a:lnTo>
                  <a:lnTo>
                    <a:pt x="1881" y="828"/>
                  </a:lnTo>
                  <a:lnTo>
                    <a:pt x="1892" y="819"/>
                  </a:lnTo>
                  <a:lnTo>
                    <a:pt x="1763" y="782"/>
                  </a:lnTo>
                  <a:close/>
                  <a:moveTo>
                    <a:pt x="1850" y="851"/>
                  </a:moveTo>
                  <a:lnTo>
                    <a:pt x="1776" y="851"/>
                  </a:lnTo>
                  <a:lnTo>
                    <a:pt x="1785" y="900"/>
                  </a:lnTo>
                  <a:lnTo>
                    <a:pt x="1850" y="851"/>
                  </a:lnTo>
                  <a:close/>
                  <a:moveTo>
                    <a:pt x="1759" y="0"/>
                  </a:moveTo>
                  <a:lnTo>
                    <a:pt x="1776" y="47"/>
                  </a:lnTo>
                  <a:lnTo>
                    <a:pt x="0" y="698"/>
                  </a:lnTo>
                  <a:lnTo>
                    <a:pt x="6" y="716"/>
                  </a:lnTo>
                  <a:lnTo>
                    <a:pt x="1783" y="66"/>
                  </a:lnTo>
                  <a:lnTo>
                    <a:pt x="1844" y="66"/>
                  </a:lnTo>
                  <a:lnTo>
                    <a:pt x="1868" y="40"/>
                  </a:lnTo>
                  <a:lnTo>
                    <a:pt x="1892" y="15"/>
                  </a:lnTo>
                  <a:lnTo>
                    <a:pt x="1759" y="0"/>
                  </a:lnTo>
                  <a:close/>
                  <a:moveTo>
                    <a:pt x="1844" y="66"/>
                  </a:moveTo>
                  <a:lnTo>
                    <a:pt x="1783" y="66"/>
                  </a:lnTo>
                  <a:lnTo>
                    <a:pt x="1800" y="113"/>
                  </a:lnTo>
                  <a:lnTo>
                    <a:pt x="1844" y="66"/>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25" name="Rectangle 24"/>
            <p:cNvSpPr>
              <a:spLocks noChangeArrowheads="1"/>
            </p:cNvSpPr>
            <p:nvPr/>
          </p:nvSpPr>
          <p:spPr bwMode="auto">
            <a:xfrm>
              <a:off x="8846" y="3059"/>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26" name="AutoShape 60"/>
            <p:cNvSpPr>
              <a:spLocks/>
            </p:cNvSpPr>
            <p:nvPr/>
          </p:nvSpPr>
          <p:spPr bwMode="auto">
            <a:xfrm>
              <a:off x="7399" y="3101"/>
              <a:ext cx="1447" cy="348"/>
            </a:xfrm>
            <a:custGeom>
              <a:avLst/>
              <a:gdLst>
                <a:gd name="T0" fmla="+- 0 8726 7141"/>
                <a:gd name="T1" fmla="*/ T0 w 1705"/>
                <a:gd name="T2" fmla="+- 0 3400 3049"/>
                <a:gd name="T3" fmla="*/ 3400 h 400"/>
                <a:gd name="T4" fmla="+- 0 8716 7141"/>
                <a:gd name="T5" fmla="*/ T4 w 1705"/>
                <a:gd name="T6" fmla="+- 0 3449 3049"/>
                <a:gd name="T7" fmla="*/ 3449 h 400"/>
                <a:gd name="T8" fmla="+- 0 8846 7141"/>
                <a:gd name="T9" fmla="*/ T8 w 1705"/>
                <a:gd name="T10" fmla="+- 0 3415 3049"/>
                <a:gd name="T11" fmla="*/ 3415 h 400"/>
                <a:gd name="T12" fmla="+- 0 8833 7141"/>
                <a:gd name="T13" fmla="*/ T12 w 1705"/>
                <a:gd name="T14" fmla="+- 0 3404 3049"/>
                <a:gd name="T15" fmla="*/ 3404 h 400"/>
                <a:gd name="T16" fmla="+- 0 8746 7141"/>
                <a:gd name="T17" fmla="*/ T16 w 1705"/>
                <a:gd name="T18" fmla="+- 0 3404 3049"/>
                <a:gd name="T19" fmla="*/ 3404 h 400"/>
                <a:gd name="T20" fmla="+- 0 8726 7141"/>
                <a:gd name="T21" fmla="*/ T20 w 1705"/>
                <a:gd name="T22" fmla="+- 0 3400 3049"/>
                <a:gd name="T23" fmla="*/ 3400 h 400"/>
                <a:gd name="T24" fmla="+- 0 8731 7141"/>
                <a:gd name="T25" fmla="*/ T24 w 1705"/>
                <a:gd name="T26" fmla="+- 0 3381 3049"/>
                <a:gd name="T27" fmla="*/ 3381 h 400"/>
                <a:gd name="T28" fmla="+- 0 8726 7141"/>
                <a:gd name="T29" fmla="*/ T28 w 1705"/>
                <a:gd name="T30" fmla="+- 0 3400 3049"/>
                <a:gd name="T31" fmla="*/ 3400 h 400"/>
                <a:gd name="T32" fmla="+- 0 8746 7141"/>
                <a:gd name="T33" fmla="*/ T32 w 1705"/>
                <a:gd name="T34" fmla="+- 0 3404 3049"/>
                <a:gd name="T35" fmla="*/ 3404 h 400"/>
                <a:gd name="T36" fmla="+- 0 8750 7141"/>
                <a:gd name="T37" fmla="*/ T36 w 1705"/>
                <a:gd name="T38" fmla="+- 0 3385 3049"/>
                <a:gd name="T39" fmla="*/ 3385 h 400"/>
                <a:gd name="T40" fmla="+- 0 8731 7141"/>
                <a:gd name="T41" fmla="*/ T40 w 1705"/>
                <a:gd name="T42" fmla="+- 0 3381 3049"/>
                <a:gd name="T43" fmla="*/ 3381 h 400"/>
                <a:gd name="T44" fmla="+- 0 8741 7141"/>
                <a:gd name="T45" fmla="*/ T44 w 1705"/>
                <a:gd name="T46" fmla="+- 0 3332 3049"/>
                <a:gd name="T47" fmla="*/ 3332 h 400"/>
                <a:gd name="T48" fmla="+- 0 8731 7141"/>
                <a:gd name="T49" fmla="*/ T48 w 1705"/>
                <a:gd name="T50" fmla="+- 0 3381 3049"/>
                <a:gd name="T51" fmla="*/ 3381 h 400"/>
                <a:gd name="T52" fmla="+- 0 8750 7141"/>
                <a:gd name="T53" fmla="*/ T52 w 1705"/>
                <a:gd name="T54" fmla="+- 0 3385 3049"/>
                <a:gd name="T55" fmla="*/ 3385 h 400"/>
                <a:gd name="T56" fmla="+- 0 8746 7141"/>
                <a:gd name="T57" fmla="*/ T56 w 1705"/>
                <a:gd name="T58" fmla="+- 0 3404 3049"/>
                <a:gd name="T59" fmla="*/ 3404 h 400"/>
                <a:gd name="T60" fmla="+- 0 8833 7141"/>
                <a:gd name="T61" fmla="*/ T60 w 1705"/>
                <a:gd name="T62" fmla="+- 0 3404 3049"/>
                <a:gd name="T63" fmla="*/ 3404 h 400"/>
                <a:gd name="T64" fmla="+- 0 8741 7141"/>
                <a:gd name="T65" fmla="*/ T64 w 1705"/>
                <a:gd name="T66" fmla="+- 0 3332 3049"/>
                <a:gd name="T67" fmla="*/ 3332 h 400"/>
                <a:gd name="T68" fmla="+- 0 7145 7141"/>
                <a:gd name="T69" fmla="*/ T68 w 1705"/>
                <a:gd name="T70" fmla="+- 0 3049 3049"/>
                <a:gd name="T71" fmla="*/ 3049 h 400"/>
                <a:gd name="T72" fmla="+- 0 7141 7141"/>
                <a:gd name="T73" fmla="*/ T72 w 1705"/>
                <a:gd name="T74" fmla="+- 0 3069 3049"/>
                <a:gd name="T75" fmla="*/ 3069 h 400"/>
                <a:gd name="T76" fmla="+- 0 8726 7141"/>
                <a:gd name="T77" fmla="*/ T76 w 1705"/>
                <a:gd name="T78" fmla="+- 0 3400 3049"/>
                <a:gd name="T79" fmla="*/ 3400 h 400"/>
                <a:gd name="T80" fmla="+- 0 8731 7141"/>
                <a:gd name="T81" fmla="*/ T80 w 1705"/>
                <a:gd name="T82" fmla="+- 0 3381 3049"/>
                <a:gd name="T83" fmla="*/ 3381 h 400"/>
                <a:gd name="T84" fmla="+- 0 7145 7141"/>
                <a:gd name="T85" fmla="*/ T84 w 1705"/>
                <a:gd name="T86" fmla="+- 0 3049 3049"/>
                <a:gd name="T87" fmla="*/ 3049 h 40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1705" h="400">
                  <a:moveTo>
                    <a:pt x="1585" y="351"/>
                  </a:moveTo>
                  <a:lnTo>
                    <a:pt x="1575" y="400"/>
                  </a:lnTo>
                  <a:lnTo>
                    <a:pt x="1705" y="366"/>
                  </a:lnTo>
                  <a:lnTo>
                    <a:pt x="1692" y="355"/>
                  </a:lnTo>
                  <a:lnTo>
                    <a:pt x="1605" y="355"/>
                  </a:lnTo>
                  <a:lnTo>
                    <a:pt x="1585" y="351"/>
                  </a:lnTo>
                  <a:close/>
                  <a:moveTo>
                    <a:pt x="1590" y="332"/>
                  </a:moveTo>
                  <a:lnTo>
                    <a:pt x="1585" y="351"/>
                  </a:lnTo>
                  <a:lnTo>
                    <a:pt x="1605" y="355"/>
                  </a:lnTo>
                  <a:lnTo>
                    <a:pt x="1609" y="336"/>
                  </a:lnTo>
                  <a:lnTo>
                    <a:pt x="1590" y="332"/>
                  </a:lnTo>
                  <a:close/>
                  <a:moveTo>
                    <a:pt x="1600" y="283"/>
                  </a:moveTo>
                  <a:lnTo>
                    <a:pt x="1590" y="332"/>
                  </a:lnTo>
                  <a:lnTo>
                    <a:pt x="1609" y="336"/>
                  </a:lnTo>
                  <a:lnTo>
                    <a:pt x="1605" y="355"/>
                  </a:lnTo>
                  <a:lnTo>
                    <a:pt x="1692" y="355"/>
                  </a:lnTo>
                  <a:lnTo>
                    <a:pt x="1600" y="283"/>
                  </a:lnTo>
                  <a:close/>
                  <a:moveTo>
                    <a:pt x="4" y="0"/>
                  </a:moveTo>
                  <a:lnTo>
                    <a:pt x="0" y="20"/>
                  </a:lnTo>
                  <a:lnTo>
                    <a:pt x="1585" y="351"/>
                  </a:lnTo>
                  <a:lnTo>
                    <a:pt x="1590" y="332"/>
                  </a:lnTo>
                  <a:lnTo>
                    <a:pt x="4"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27" name="Rectangle 26"/>
            <p:cNvSpPr>
              <a:spLocks noChangeArrowheads="1"/>
            </p:cNvSpPr>
            <p:nvPr/>
          </p:nvSpPr>
          <p:spPr bwMode="auto">
            <a:xfrm>
              <a:off x="8846" y="3976"/>
              <a:ext cx="2543" cy="655"/>
            </a:xfrm>
            <a:prstGeom prst="rect">
              <a:avLst/>
            </a:prstGeom>
            <a:ln/>
            <a:extLst/>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endParaRPr lang="en-IN"/>
            </a:p>
          </p:txBody>
        </p:sp>
        <p:sp>
          <p:nvSpPr>
            <p:cNvPr id="28" name="AutoShape 63"/>
            <p:cNvSpPr>
              <a:spLocks/>
            </p:cNvSpPr>
            <p:nvPr/>
          </p:nvSpPr>
          <p:spPr bwMode="auto">
            <a:xfrm>
              <a:off x="7086" y="3464"/>
              <a:ext cx="1759" cy="815"/>
            </a:xfrm>
            <a:custGeom>
              <a:avLst/>
              <a:gdLst>
                <a:gd name="T0" fmla="+- 0 8732 6952"/>
                <a:gd name="T1" fmla="*/ T0 w 1893"/>
                <a:gd name="T2" fmla="+- 0 4233 3405"/>
                <a:gd name="T3" fmla="*/ 4233 h 874"/>
                <a:gd name="T4" fmla="+- 0 8711 6952"/>
                <a:gd name="T5" fmla="*/ T4 w 1893"/>
                <a:gd name="T6" fmla="+- 0 4279 3405"/>
                <a:gd name="T7" fmla="*/ 4279 h 874"/>
                <a:gd name="T8" fmla="+- 0 8845 6952"/>
                <a:gd name="T9" fmla="*/ T8 w 1893"/>
                <a:gd name="T10" fmla="+- 0 4274 3405"/>
                <a:gd name="T11" fmla="*/ 4274 h 874"/>
                <a:gd name="T12" fmla="+- 0 8819 6952"/>
                <a:gd name="T13" fmla="*/ T12 w 1893"/>
                <a:gd name="T14" fmla="+- 0 4242 3405"/>
                <a:gd name="T15" fmla="*/ 4242 h 874"/>
                <a:gd name="T16" fmla="+- 0 8750 6952"/>
                <a:gd name="T17" fmla="*/ T16 w 1893"/>
                <a:gd name="T18" fmla="+- 0 4242 3405"/>
                <a:gd name="T19" fmla="*/ 4242 h 874"/>
                <a:gd name="T20" fmla="+- 0 8732 6952"/>
                <a:gd name="T21" fmla="*/ T20 w 1893"/>
                <a:gd name="T22" fmla="+- 0 4233 3405"/>
                <a:gd name="T23" fmla="*/ 4233 h 874"/>
                <a:gd name="T24" fmla="+- 0 8740 6952"/>
                <a:gd name="T25" fmla="*/ T24 w 1893"/>
                <a:gd name="T26" fmla="+- 0 4215 3405"/>
                <a:gd name="T27" fmla="*/ 4215 h 874"/>
                <a:gd name="T28" fmla="+- 0 8732 6952"/>
                <a:gd name="T29" fmla="*/ T28 w 1893"/>
                <a:gd name="T30" fmla="+- 0 4233 3405"/>
                <a:gd name="T31" fmla="*/ 4233 h 874"/>
                <a:gd name="T32" fmla="+- 0 8750 6952"/>
                <a:gd name="T33" fmla="*/ T32 w 1893"/>
                <a:gd name="T34" fmla="+- 0 4242 3405"/>
                <a:gd name="T35" fmla="*/ 4242 h 874"/>
                <a:gd name="T36" fmla="+- 0 8758 6952"/>
                <a:gd name="T37" fmla="*/ T36 w 1893"/>
                <a:gd name="T38" fmla="+- 0 4223 3405"/>
                <a:gd name="T39" fmla="*/ 4223 h 874"/>
                <a:gd name="T40" fmla="+- 0 8740 6952"/>
                <a:gd name="T41" fmla="*/ T40 w 1893"/>
                <a:gd name="T42" fmla="+- 0 4215 3405"/>
                <a:gd name="T43" fmla="*/ 4215 h 874"/>
                <a:gd name="T44" fmla="+- 0 8761 6952"/>
                <a:gd name="T45" fmla="*/ T44 w 1893"/>
                <a:gd name="T46" fmla="+- 0 4170 3405"/>
                <a:gd name="T47" fmla="*/ 4170 h 874"/>
                <a:gd name="T48" fmla="+- 0 8740 6952"/>
                <a:gd name="T49" fmla="*/ T48 w 1893"/>
                <a:gd name="T50" fmla="+- 0 4215 3405"/>
                <a:gd name="T51" fmla="*/ 4215 h 874"/>
                <a:gd name="T52" fmla="+- 0 8758 6952"/>
                <a:gd name="T53" fmla="*/ T52 w 1893"/>
                <a:gd name="T54" fmla="+- 0 4223 3405"/>
                <a:gd name="T55" fmla="*/ 4223 h 874"/>
                <a:gd name="T56" fmla="+- 0 8750 6952"/>
                <a:gd name="T57" fmla="*/ T56 w 1893"/>
                <a:gd name="T58" fmla="+- 0 4242 3405"/>
                <a:gd name="T59" fmla="*/ 4242 h 874"/>
                <a:gd name="T60" fmla="+- 0 8819 6952"/>
                <a:gd name="T61" fmla="*/ T60 w 1893"/>
                <a:gd name="T62" fmla="+- 0 4242 3405"/>
                <a:gd name="T63" fmla="*/ 4242 h 874"/>
                <a:gd name="T64" fmla="+- 0 8761 6952"/>
                <a:gd name="T65" fmla="*/ T64 w 1893"/>
                <a:gd name="T66" fmla="+- 0 4170 3405"/>
                <a:gd name="T67" fmla="*/ 4170 h 874"/>
                <a:gd name="T68" fmla="+- 0 6960 6952"/>
                <a:gd name="T69" fmla="*/ T68 w 1893"/>
                <a:gd name="T70" fmla="+- 0 3405 3405"/>
                <a:gd name="T71" fmla="*/ 3405 h 874"/>
                <a:gd name="T72" fmla="+- 0 6952 6952"/>
                <a:gd name="T73" fmla="*/ T72 w 1893"/>
                <a:gd name="T74" fmla="+- 0 3423 3405"/>
                <a:gd name="T75" fmla="*/ 3423 h 874"/>
                <a:gd name="T76" fmla="+- 0 8732 6952"/>
                <a:gd name="T77" fmla="*/ T76 w 1893"/>
                <a:gd name="T78" fmla="+- 0 4233 3405"/>
                <a:gd name="T79" fmla="*/ 4233 h 874"/>
                <a:gd name="T80" fmla="+- 0 8740 6952"/>
                <a:gd name="T81" fmla="*/ T80 w 1893"/>
                <a:gd name="T82" fmla="+- 0 4215 3405"/>
                <a:gd name="T83" fmla="*/ 4215 h 874"/>
                <a:gd name="T84" fmla="+- 0 6960 6952"/>
                <a:gd name="T85" fmla="*/ T84 w 1893"/>
                <a:gd name="T86" fmla="+- 0 3405 3405"/>
                <a:gd name="T87" fmla="*/ 3405 h 87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1893" h="874">
                  <a:moveTo>
                    <a:pt x="1780" y="828"/>
                  </a:moveTo>
                  <a:lnTo>
                    <a:pt x="1759" y="874"/>
                  </a:lnTo>
                  <a:lnTo>
                    <a:pt x="1893" y="869"/>
                  </a:lnTo>
                  <a:lnTo>
                    <a:pt x="1867" y="837"/>
                  </a:lnTo>
                  <a:lnTo>
                    <a:pt x="1798" y="837"/>
                  </a:lnTo>
                  <a:lnTo>
                    <a:pt x="1780" y="828"/>
                  </a:lnTo>
                  <a:close/>
                  <a:moveTo>
                    <a:pt x="1788" y="810"/>
                  </a:moveTo>
                  <a:lnTo>
                    <a:pt x="1780" y="828"/>
                  </a:lnTo>
                  <a:lnTo>
                    <a:pt x="1798" y="837"/>
                  </a:lnTo>
                  <a:lnTo>
                    <a:pt x="1806" y="818"/>
                  </a:lnTo>
                  <a:lnTo>
                    <a:pt x="1788" y="810"/>
                  </a:lnTo>
                  <a:close/>
                  <a:moveTo>
                    <a:pt x="1809" y="765"/>
                  </a:moveTo>
                  <a:lnTo>
                    <a:pt x="1788" y="810"/>
                  </a:lnTo>
                  <a:lnTo>
                    <a:pt x="1806" y="818"/>
                  </a:lnTo>
                  <a:lnTo>
                    <a:pt x="1798" y="837"/>
                  </a:lnTo>
                  <a:lnTo>
                    <a:pt x="1867" y="837"/>
                  </a:lnTo>
                  <a:lnTo>
                    <a:pt x="1809" y="765"/>
                  </a:lnTo>
                  <a:close/>
                  <a:moveTo>
                    <a:pt x="8" y="0"/>
                  </a:moveTo>
                  <a:lnTo>
                    <a:pt x="0" y="18"/>
                  </a:lnTo>
                  <a:lnTo>
                    <a:pt x="1780" y="828"/>
                  </a:lnTo>
                  <a:lnTo>
                    <a:pt x="1788" y="810"/>
                  </a:lnTo>
                  <a:lnTo>
                    <a:pt x="8" y="0"/>
                  </a:lnTo>
                  <a:close/>
                </a:path>
              </a:pathLst>
            </a:custGeom>
            <a:ln/>
            <a:extLst/>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endParaRPr lang="en-IN"/>
            </a:p>
          </p:txBody>
        </p:sp>
        <p:sp>
          <p:nvSpPr>
            <p:cNvPr id="29" name="Text Box 65"/>
            <p:cNvSpPr txBox="1">
              <a:spLocks noChangeArrowheads="1"/>
            </p:cNvSpPr>
            <p:nvPr/>
          </p:nvSpPr>
          <p:spPr bwMode="auto">
            <a:xfrm>
              <a:off x="8846" y="3976"/>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5250" marR="0">
                <a:lnSpc>
                  <a:spcPct val="107000"/>
                </a:lnSpc>
                <a:spcBef>
                  <a:spcPts val="400"/>
                </a:spcBef>
                <a:spcAft>
                  <a:spcPts val="800"/>
                </a:spcAft>
              </a:pPr>
              <a:r>
                <a:rPr lang="en-IN" dirty="0">
                  <a:effectLst/>
                  <a:latin typeface="Microsoft YaHei" panose="020B0503020204020204" pitchFamily="34" charset="-122"/>
                  <a:ea typeface="Microsoft YaHei" panose="020B0503020204020204" pitchFamily="34" charset="-122"/>
                  <a:cs typeface="Mangal" panose="02040503050203030202" pitchFamily="18" charset="0"/>
                </a:rPr>
                <a:t>Generate</a:t>
              </a:r>
              <a:r>
                <a:rPr lang="en-IN" spc="270"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user</a:t>
              </a:r>
              <a:r>
                <a:rPr lang="en-IN" spc="-45"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report</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0" name="Text Box 66"/>
            <p:cNvSpPr txBox="1">
              <a:spLocks noChangeArrowheads="1"/>
            </p:cNvSpPr>
            <p:nvPr/>
          </p:nvSpPr>
          <p:spPr bwMode="auto">
            <a:xfrm>
              <a:off x="670" y="3976"/>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0805" marR="0">
                <a:lnSpc>
                  <a:spcPct val="107000"/>
                </a:lnSpc>
                <a:spcBef>
                  <a:spcPts val="400"/>
                </a:spcBef>
                <a:spcAft>
                  <a:spcPts val="800"/>
                </a:spcAft>
              </a:pPr>
              <a:r>
                <a:rPr lang="en-IN" dirty="0">
                  <a:effectLst/>
                  <a:latin typeface="Times New Roman" panose="02020603050405020304" pitchFamily="18" charset="0"/>
                  <a:ea typeface="Calibri" panose="020F0502020204030204" pitchFamily="34" charset="0"/>
                  <a:cs typeface="Mangal" panose="02040503050203030202" pitchFamily="18" charset="0"/>
                </a:rPr>
                <a:t>User</a:t>
              </a:r>
              <a:r>
                <a:rPr lang="en-IN" spc="-40" dirty="0">
                  <a:effectLst/>
                  <a:latin typeface="Times New Roman" panose="02020603050405020304" pitchFamily="18" charset="0"/>
                  <a:ea typeface="Calibri" panose="020F0502020204030204" pitchFamily="34" charset="0"/>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Management</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1" name="Text Box 67"/>
            <p:cNvSpPr txBox="1">
              <a:spLocks noChangeArrowheads="1"/>
            </p:cNvSpPr>
            <p:nvPr/>
          </p:nvSpPr>
          <p:spPr bwMode="auto">
            <a:xfrm>
              <a:off x="8846" y="3059"/>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5250" marR="0">
                <a:lnSpc>
                  <a:spcPct val="107000"/>
                </a:lnSpc>
                <a:spcBef>
                  <a:spcPts val="410"/>
                </a:spcBef>
                <a:spcAft>
                  <a:spcPts val="800"/>
                </a:spcAft>
              </a:pPr>
              <a:r>
                <a:rPr lang="en-IN">
                  <a:effectLst/>
                  <a:latin typeface="Microsoft YaHei" panose="020B0503020204020204" pitchFamily="34" charset="-122"/>
                  <a:ea typeface="Microsoft YaHei" panose="020B0503020204020204" pitchFamily="34" charset="-122"/>
                  <a:cs typeface="Mangal" panose="02040503050203030202" pitchFamily="18" charset="0"/>
                </a:rPr>
                <a:t>Generate</a:t>
              </a:r>
              <a:r>
                <a:rPr lang="en-IN" spc="-30">
                  <a:effectLst/>
                  <a:latin typeface="Microsoft YaHei" panose="020B0503020204020204" pitchFamily="34" charset="-122"/>
                  <a:ea typeface="Microsoft YaHei" panose="020B0503020204020204" pitchFamily="34" charset="-122"/>
                  <a:cs typeface="Mangal" panose="02040503050203030202" pitchFamily="18" charset="0"/>
                </a:rPr>
                <a:t> </a:t>
              </a:r>
              <a:r>
                <a:rPr lang="en-IN">
                  <a:effectLst/>
                  <a:latin typeface="Microsoft YaHei" panose="020B0503020204020204" pitchFamily="34" charset="-122"/>
                  <a:ea typeface="Microsoft YaHei" panose="020B0503020204020204" pitchFamily="34" charset="-122"/>
                  <a:cs typeface="Mangal" panose="02040503050203030202" pitchFamily="18" charset="0"/>
                </a:rPr>
                <a:t>billing</a:t>
              </a:r>
              <a:r>
                <a:rPr lang="en-IN" spc="-30">
                  <a:effectLst/>
                  <a:latin typeface="Microsoft YaHei" panose="020B0503020204020204" pitchFamily="34" charset="-122"/>
                  <a:ea typeface="Microsoft YaHei" panose="020B0503020204020204" pitchFamily="34" charset="-122"/>
                  <a:cs typeface="Mangal" panose="02040503050203030202" pitchFamily="18" charset="0"/>
                </a:rPr>
                <a:t> </a:t>
              </a:r>
              <a:r>
                <a:rPr lang="en-IN">
                  <a:effectLst/>
                  <a:latin typeface="Microsoft YaHei" panose="020B0503020204020204" pitchFamily="34" charset="-122"/>
                  <a:ea typeface="Microsoft YaHei" panose="020B0503020204020204" pitchFamily="34" charset="-122"/>
                  <a:cs typeface="Mangal" panose="02040503050203030202" pitchFamily="18" charset="0"/>
                </a:rPr>
                <a:t>report</a:t>
              </a:r>
              <a:endParaRPr lang="en-IN" sz="160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2" name="Text Box 68"/>
            <p:cNvSpPr txBox="1">
              <a:spLocks noChangeArrowheads="1"/>
            </p:cNvSpPr>
            <p:nvPr/>
          </p:nvSpPr>
          <p:spPr bwMode="auto">
            <a:xfrm>
              <a:off x="670" y="3059"/>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0805" marR="0">
                <a:lnSpc>
                  <a:spcPct val="107000"/>
                </a:lnSpc>
                <a:spcBef>
                  <a:spcPts val="400"/>
                </a:spcBef>
                <a:spcAft>
                  <a:spcPts val="800"/>
                </a:spcAft>
              </a:pPr>
              <a:r>
                <a:rPr lang="en-IN" dirty="0">
                  <a:effectLst/>
                  <a:latin typeface="Microsoft YaHei" panose="020B0503020204020204" pitchFamily="34" charset="-122"/>
                  <a:ea typeface="Microsoft YaHei" panose="020B0503020204020204" pitchFamily="34" charset="-122"/>
                  <a:cs typeface="Mangal" panose="02040503050203030202" pitchFamily="18" charset="0"/>
                </a:rPr>
                <a:t>Billing</a:t>
              </a:r>
              <a:r>
                <a:rPr lang="en-IN" spc="270"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Management</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3" name="Text Box 69"/>
            <p:cNvSpPr txBox="1">
              <a:spLocks noChangeArrowheads="1"/>
            </p:cNvSpPr>
            <p:nvPr/>
          </p:nvSpPr>
          <p:spPr bwMode="auto">
            <a:xfrm>
              <a:off x="8846" y="2159"/>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5250" marR="0">
                <a:lnSpc>
                  <a:spcPct val="107000"/>
                </a:lnSpc>
                <a:spcBef>
                  <a:spcPts val="370"/>
                </a:spcBef>
                <a:spcAft>
                  <a:spcPts val="800"/>
                </a:spcAft>
              </a:pPr>
              <a:r>
                <a:rPr lang="en-IN" dirty="0">
                  <a:effectLst/>
                  <a:latin typeface="Microsoft YaHei" panose="020B0503020204020204" pitchFamily="34" charset="-122"/>
                  <a:ea typeface="Microsoft YaHei" panose="020B0503020204020204" pitchFamily="34" charset="-122"/>
                  <a:cs typeface="Mangal" panose="02040503050203030202" pitchFamily="18" charset="0"/>
                </a:rPr>
                <a:t>Check</a:t>
              </a:r>
              <a:r>
                <a:rPr lang="en-IN" spc="250"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stock</a:t>
              </a:r>
              <a:r>
                <a:rPr lang="en-IN" spc="-5"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report</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4" name="Text Box 70"/>
            <p:cNvSpPr txBox="1">
              <a:spLocks noChangeArrowheads="1"/>
            </p:cNvSpPr>
            <p:nvPr/>
          </p:nvSpPr>
          <p:spPr bwMode="auto">
            <a:xfrm>
              <a:off x="670" y="2159"/>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0805" marR="0">
                <a:lnSpc>
                  <a:spcPct val="107000"/>
                </a:lnSpc>
                <a:spcBef>
                  <a:spcPts val="370"/>
                </a:spcBef>
                <a:spcAft>
                  <a:spcPts val="800"/>
                </a:spcAft>
              </a:pPr>
              <a:r>
                <a:rPr lang="en-IN" sz="2000" dirty="0">
                  <a:effectLst/>
                  <a:latin typeface="Microsoft YaHei" panose="020B0503020204020204" pitchFamily="34" charset="-122"/>
                  <a:ea typeface="Microsoft YaHei" panose="020B0503020204020204" pitchFamily="34" charset="-122"/>
                  <a:cs typeface="Mangal" panose="02040503050203030202" pitchFamily="18" charset="0"/>
                </a:rPr>
                <a:t>Stock</a:t>
              </a:r>
              <a:r>
                <a:rPr lang="en-IN" sz="2000" spc="-35"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Management</a:t>
              </a:r>
            </a:p>
          </p:txBody>
        </p:sp>
        <p:sp>
          <p:nvSpPr>
            <p:cNvPr id="35" name="Text Box 71"/>
            <p:cNvSpPr txBox="1">
              <a:spLocks noChangeArrowheads="1"/>
            </p:cNvSpPr>
            <p:nvPr/>
          </p:nvSpPr>
          <p:spPr bwMode="auto">
            <a:xfrm>
              <a:off x="8846" y="1261"/>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5250" marR="0">
                <a:lnSpc>
                  <a:spcPct val="107000"/>
                </a:lnSpc>
                <a:spcBef>
                  <a:spcPts val="400"/>
                </a:spcBef>
                <a:spcAft>
                  <a:spcPts val="800"/>
                </a:spcAft>
              </a:pPr>
              <a:r>
                <a:rPr lang="en-IN" dirty="0">
                  <a:effectLst/>
                  <a:latin typeface="Microsoft YaHei" panose="020B0503020204020204" pitchFamily="34" charset="-122"/>
                  <a:ea typeface="Microsoft YaHei" panose="020B0503020204020204" pitchFamily="34" charset="-122"/>
                  <a:cs typeface="Mangal" panose="02040503050203030202" pitchFamily="18" charset="0"/>
                </a:rPr>
                <a:t>Check</a:t>
              </a:r>
              <a:r>
                <a:rPr lang="en-IN" spc="-25"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login detail</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6" name="Text Box 72"/>
            <p:cNvSpPr txBox="1">
              <a:spLocks noChangeArrowheads="1"/>
            </p:cNvSpPr>
            <p:nvPr/>
          </p:nvSpPr>
          <p:spPr bwMode="auto">
            <a:xfrm>
              <a:off x="670" y="1261"/>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0805" marR="0">
                <a:lnSpc>
                  <a:spcPct val="107000"/>
                </a:lnSpc>
                <a:spcBef>
                  <a:spcPts val="375"/>
                </a:spcBef>
                <a:spcAft>
                  <a:spcPts val="800"/>
                </a:spcAft>
              </a:pPr>
              <a:r>
                <a:rPr lang="en-IN" dirty="0">
                  <a:effectLst/>
                  <a:latin typeface="Microsoft YaHei" panose="020B0503020204020204" pitchFamily="34" charset="-122"/>
                  <a:ea typeface="Microsoft YaHei" panose="020B0503020204020204" pitchFamily="34" charset="-122"/>
                  <a:cs typeface="Mangal" panose="02040503050203030202" pitchFamily="18" charset="0"/>
                </a:rPr>
                <a:t>Login</a:t>
              </a:r>
              <a:r>
                <a:rPr lang="en-IN" spc="270" dirty="0">
                  <a:effectLst/>
                  <a:latin typeface="Microsoft YaHei" panose="020B0503020204020204" pitchFamily="34" charset="-122"/>
                  <a:ea typeface="Microsoft YaHei" panose="020B0503020204020204" pitchFamily="34" charset="-122"/>
                  <a:cs typeface="Mangal" panose="02040503050203030202" pitchFamily="18" charset="0"/>
                </a:rPr>
                <a:t>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Management</a:t>
              </a:r>
              <a:endParaRPr lang="en-IN" sz="16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7" name="Text Box 73"/>
            <p:cNvSpPr txBox="1">
              <a:spLocks noChangeArrowheads="1"/>
            </p:cNvSpPr>
            <p:nvPr/>
          </p:nvSpPr>
          <p:spPr bwMode="auto">
            <a:xfrm>
              <a:off x="8846" y="366"/>
              <a:ext cx="2543"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5250" marR="443865">
                <a:lnSpc>
                  <a:spcPct val="101000"/>
                </a:lnSpc>
                <a:spcBef>
                  <a:spcPts val="370"/>
                </a:spcBef>
                <a:spcAft>
                  <a:spcPts val="800"/>
                </a:spcAft>
              </a:pPr>
              <a:r>
                <a:rPr lang="en-IN" spc="-5">
                  <a:effectLst/>
                  <a:latin typeface="Microsoft YaHei" panose="020B0503020204020204" pitchFamily="34" charset="-122"/>
                  <a:ea typeface="Microsoft YaHei" panose="020B0503020204020204" pitchFamily="34" charset="-122"/>
                  <a:cs typeface="Mangal" panose="02040503050203030202" pitchFamily="18" charset="0"/>
                </a:rPr>
                <a:t>Generate Booking</a:t>
              </a:r>
              <a:r>
                <a:rPr lang="en-IN" spc="-260">
                  <a:effectLst/>
                  <a:latin typeface="Microsoft YaHei" panose="020B0503020204020204" pitchFamily="34" charset="-122"/>
                  <a:ea typeface="Microsoft YaHei" panose="020B0503020204020204" pitchFamily="34" charset="-122"/>
                  <a:cs typeface="Mangal" panose="02040503050203030202" pitchFamily="18" charset="0"/>
                </a:rPr>
                <a:t> </a:t>
              </a:r>
              <a:r>
                <a:rPr lang="en-IN">
                  <a:effectLst/>
                  <a:latin typeface="Microsoft YaHei" panose="020B0503020204020204" pitchFamily="34" charset="-122"/>
                  <a:ea typeface="Microsoft YaHei" panose="020B0503020204020204" pitchFamily="34" charset="-122"/>
                  <a:cs typeface="Mangal" panose="02040503050203030202" pitchFamily="18" charset="0"/>
                </a:rPr>
                <a:t>report</a:t>
              </a:r>
              <a:endParaRPr lang="en-IN" sz="160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38" name="Text Box 74"/>
            <p:cNvSpPr txBox="1">
              <a:spLocks noChangeArrowheads="1"/>
            </p:cNvSpPr>
            <p:nvPr/>
          </p:nvSpPr>
          <p:spPr bwMode="auto">
            <a:xfrm>
              <a:off x="543" y="366"/>
              <a:ext cx="2797" cy="655"/>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rot="0" vert="horz" wrap="square" lIns="0" tIns="0" rIns="0" bIns="0" anchor="t" anchorCtr="0" upright="1">
              <a:noAutofit/>
            </a:bodyPr>
            <a:lstStyle/>
            <a:p>
              <a:pPr marL="90805" marR="0">
                <a:lnSpc>
                  <a:spcPct val="107000"/>
                </a:lnSpc>
                <a:spcBef>
                  <a:spcPts val="455"/>
                </a:spcBef>
                <a:spcAft>
                  <a:spcPts val="800"/>
                </a:spcAft>
              </a:pPr>
              <a:r>
                <a:rPr lang="en-IN" sz="2000" dirty="0">
                  <a:effectLst/>
                  <a:latin typeface="Microsoft YaHei" panose="020B0503020204020204" pitchFamily="34" charset="-122"/>
                  <a:ea typeface="Microsoft YaHei" panose="020B0503020204020204" pitchFamily="34" charset="-122"/>
                  <a:cs typeface="Mangal" panose="02040503050203030202" pitchFamily="18" charset="0"/>
                </a:rPr>
                <a:t>Vehicle </a:t>
              </a:r>
              <a:r>
                <a:rPr lang="en-IN" dirty="0">
                  <a:effectLst/>
                  <a:latin typeface="Microsoft YaHei" panose="020B0503020204020204" pitchFamily="34" charset="-122"/>
                  <a:ea typeface="Microsoft YaHei" panose="020B0503020204020204" pitchFamily="34" charset="-122"/>
                  <a:cs typeface="Mangal" panose="02040503050203030202" pitchFamily="18" charset="0"/>
                </a:rPr>
                <a:t>Management</a:t>
              </a:r>
            </a:p>
          </p:txBody>
        </p:sp>
      </p:grpSp>
      <p:sp>
        <p:nvSpPr>
          <p:cNvPr id="39" name="Rectangle 43"/>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Mangal" panose="02040503050203030202" pitchFamily="18" charset="0"/>
              </a:rPr>
              <a:t/>
            </a:r>
            <a:br>
              <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Mangal" panose="02040503050203030202" pitchFamily="18"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40" name="Picture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Tree>
    <p:extLst>
      <p:ext uri="{BB962C8B-B14F-4D97-AF65-F5344CB8AC3E}">
        <p14:creationId xmlns:p14="http://schemas.microsoft.com/office/powerpoint/2010/main" val="10497100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48887" y="204588"/>
            <a:ext cx="3720056"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2</a:t>
            </a: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 </a:t>
            </a: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Level </a:t>
            </a: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DFD – Admin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9817" y="914400"/>
            <a:ext cx="5078197" cy="5588000"/>
          </a:xfrm>
          <a:prstGeom prst="rect">
            <a:avLst/>
          </a:prstGeom>
        </p:spPr>
      </p:pic>
    </p:spTree>
    <p:extLst>
      <p:ext uri="{BB962C8B-B14F-4D97-AF65-F5344CB8AC3E}">
        <p14:creationId xmlns:p14="http://schemas.microsoft.com/office/powerpoint/2010/main" val="32967799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87546" y="204588"/>
            <a:ext cx="3442737"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2</a:t>
            </a: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 </a:t>
            </a: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Level </a:t>
            </a: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DFD – User</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6738" y="792441"/>
            <a:ext cx="5115401" cy="582587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spTree>
    <p:extLst>
      <p:ext uri="{BB962C8B-B14F-4D97-AF65-F5344CB8AC3E}">
        <p14:creationId xmlns:p14="http://schemas.microsoft.com/office/powerpoint/2010/main" val="12739105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77144" y="322088"/>
            <a:ext cx="2359940"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Admin Login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graphicFrame>
        <p:nvGraphicFramePr>
          <p:cNvPr id="6" name="Diagram 5"/>
          <p:cNvGraphicFramePr/>
          <p:nvPr>
            <p:extLst>
              <p:ext uri="{D42A27DB-BD31-4B8C-83A1-F6EECF244321}">
                <p14:modId xmlns:p14="http://schemas.microsoft.com/office/powerpoint/2010/main" val="1327312169"/>
              </p:ext>
            </p:extLst>
          </p:nvPr>
        </p:nvGraphicFramePr>
        <p:xfrm>
          <a:off x="425228" y="1395228"/>
          <a:ext cx="5863771" cy="4513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7652749" y="322087"/>
            <a:ext cx="2082621"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Login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graphicFrame>
        <p:nvGraphicFramePr>
          <p:cNvPr id="9" name="Diagram 8"/>
          <p:cNvGraphicFramePr/>
          <p:nvPr>
            <p:extLst>
              <p:ext uri="{D42A27DB-BD31-4B8C-83A1-F6EECF244321}">
                <p14:modId xmlns:p14="http://schemas.microsoft.com/office/powerpoint/2010/main" val="1943032775"/>
              </p:ext>
            </p:extLst>
          </p:nvPr>
        </p:nvGraphicFramePr>
        <p:xfrm>
          <a:off x="5762173" y="1395227"/>
          <a:ext cx="5863771" cy="451394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1" name="Picture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spTree>
    <p:extLst>
      <p:ext uri="{BB962C8B-B14F-4D97-AF65-F5344CB8AC3E}">
        <p14:creationId xmlns:p14="http://schemas.microsoft.com/office/powerpoint/2010/main" val="174790137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7028" y="291674"/>
            <a:ext cx="2646109" cy="542521"/>
          </a:xfrm>
          <a:prstGeom prst="rect">
            <a:avLst/>
          </a:prstGeom>
        </p:spPr>
        <p:txBody>
          <a:bodyPr wrap="none">
            <a:spAutoFit/>
          </a:bodyPr>
          <a:lstStyle/>
          <a:p>
            <a:pPr marR="0" lvl="0">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UML Diagram:</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sp>
        <p:nvSpPr>
          <p:cNvPr id="6" name="Rectangle 5"/>
          <p:cNvSpPr/>
          <p:nvPr/>
        </p:nvSpPr>
        <p:spPr>
          <a:xfrm>
            <a:off x="207028" y="1045856"/>
            <a:ext cx="8258628" cy="4431983"/>
          </a:xfrm>
          <a:prstGeom prst="rect">
            <a:avLst/>
          </a:prstGeom>
        </p:spPr>
        <p:txBody>
          <a:bodyPr wrap="square">
            <a:spAutoFit/>
          </a:bodyPr>
          <a:lstStyle/>
          <a:p>
            <a:pPr marL="285750" lvl="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UML stands for Unified Modelling Language. UML is a language for specifying, visualizing and documenting the system. This is the step while developing any product after analysis. The goal from this is to produce a model of the entities involved in the project which later need to be built. The representation of the entities that are to be used in the product being developed need to be designed</a:t>
            </a:r>
            <a:r>
              <a:rPr lang="en-IN" sz="1600" dirty="0" smtClean="0">
                <a:latin typeface="Microsoft YaHei" panose="020B0503020204020204" pitchFamily="34" charset="-122"/>
                <a:ea typeface="Microsoft YaHei" panose="020B0503020204020204" pitchFamily="34" charset="-122"/>
              </a:rPr>
              <a:t>.</a:t>
            </a:r>
          </a:p>
          <a:p>
            <a:pPr marL="28575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There are various kinds of methods in software design. They are as follows</a:t>
            </a:r>
            <a:r>
              <a:rPr lang="en-IN" sz="1600" dirty="0" smtClean="0">
                <a:latin typeface="Microsoft YaHei" panose="020B0503020204020204" pitchFamily="34" charset="-122"/>
                <a:ea typeface="Microsoft YaHei" panose="020B0503020204020204" pitchFamily="34" charset="-122"/>
              </a:rPr>
              <a:t>:</a:t>
            </a:r>
          </a:p>
          <a:p>
            <a:pPr marL="742950" lvl="1" indent="-285750" algn="just">
              <a:lnSpc>
                <a:spcPct val="150000"/>
              </a:lnSpc>
              <a:buFont typeface="Arial" panose="020B0604020202020204" pitchFamily="34" charset="0"/>
              <a:buChar char="•"/>
            </a:pPr>
            <a:r>
              <a:rPr lang="en-US" b="1" dirty="0" smtClean="0">
                <a:latin typeface="Microsoft YaHei" panose="020B0503020204020204" pitchFamily="34" charset="-122"/>
                <a:ea typeface="Microsoft YaHei" panose="020B0503020204020204" pitchFamily="34" charset="-122"/>
              </a:rPr>
              <a:t>Use Case Diagram</a:t>
            </a:r>
          </a:p>
          <a:p>
            <a:pPr marL="742950" lvl="1" indent="-285750" algn="just">
              <a:lnSpc>
                <a:spcPct val="150000"/>
              </a:lnSpc>
              <a:buFont typeface="Arial" panose="020B0604020202020204" pitchFamily="34" charset="0"/>
              <a:buChar char="•"/>
            </a:pPr>
            <a:r>
              <a:rPr lang="en-US" b="1" dirty="0" smtClean="0">
                <a:latin typeface="Microsoft YaHei" panose="020B0503020204020204" pitchFamily="34" charset="-122"/>
                <a:ea typeface="Microsoft YaHei" panose="020B0503020204020204" pitchFamily="34" charset="-122"/>
              </a:rPr>
              <a:t>Activity Diagram</a:t>
            </a:r>
          </a:p>
          <a:p>
            <a:pPr marL="742950" lvl="1" indent="-285750" algn="just">
              <a:lnSpc>
                <a:spcPct val="150000"/>
              </a:lnSpc>
              <a:buFont typeface="Arial" panose="020B0604020202020204" pitchFamily="34" charset="0"/>
              <a:buChar char="•"/>
            </a:pPr>
            <a:r>
              <a:rPr lang="en-US" b="1" dirty="0" smtClean="0">
                <a:latin typeface="Microsoft YaHei" panose="020B0503020204020204" pitchFamily="34" charset="-122"/>
                <a:ea typeface="Microsoft YaHei" panose="020B0503020204020204" pitchFamily="34" charset="-122"/>
              </a:rPr>
              <a:t>Class Diagram</a:t>
            </a:r>
            <a:endParaRPr lang="en-IN" b="1" dirty="0">
              <a:latin typeface="Microsoft YaHei" panose="020B0503020204020204" pitchFamily="34" charset="-122"/>
              <a:ea typeface="Microsoft YaHei" panose="020B0503020204020204" pitchFamily="34" charset="-122"/>
            </a:endParaRPr>
          </a:p>
          <a:p>
            <a:pPr marL="285750" lvl="0" indent="-285750" algn="just">
              <a:lnSpc>
                <a:spcPct val="150000"/>
              </a:lnSpc>
              <a:buFont typeface="Wingdings" panose="05000000000000000000" pitchFamily="2" charset="2"/>
              <a:buChar char="Ø"/>
            </a:pPr>
            <a:endParaRPr lang="en-IN" sz="1600" dirty="0" smtClean="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1023" y="1045856"/>
            <a:ext cx="2856519" cy="2611744"/>
          </a:xfrm>
          <a:prstGeom prst="rect">
            <a:avLst/>
          </a:prstGeom>
          <a:ln>
            <a:noFill/>
          </a:ln>
          <a:effectLst>
            <a:softEdge rad="112500"/>
          </a:effectLst>
        </p:spPr>
      </p:pic>
    </p:spTree>
    <p:extLst>
      <p:ext uri="{BB962C8B-B14F-4D97-AF65-F5344CB8AC3E}">
        <p14:creationId xmlns:p14="http://schemas.microsoft.com/office/powerpoint/2010/main" val="28549453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71710" y="408434"/>
            <a:ext cx="4906408"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 Case Diagram for User</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grpSp>
        <p:nvGrpSpPr>
          <p:cNvPr id="5123" name="Canvas 133"/>
          <p:cNvGrpSpPr>
            <a:grpSpLocks/>
          </p:cNvGrpSpPr>
          <p:nvPr/>
        </p:nvGrpSpPr>
        <p:grpSpPr bwMode="auto">
          <a:xfrm>
            <a:off x="0" y="457200"/>
            <a:ext cx="1733550" cy="1033463"/>
            <a:chOff x="0" y="0"/>
            <a:chExt cx="17341" cy="10331"/>
          </a:xfrm>
        </p:grpSpPr>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2635" y="996287"/>
            <a:ext cx="5239985" cy="5491834"/>
          </a:xfrm>
          <a:prstGeom prst="rect">
            <a:avLst/>
          </a:prstGeom>
        </p:spPr>
      </p:pic>
    </p:spTree>
    <p:extLst>
      <p:ext uri="{BB962C8B-B14F-4D97-AF65-F5344CB8AC3E}">
        <p14:creationId xmlns:p14="http://schemas.microsoft.com/office/powerpoint/2010/main" val="35748812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sp>
        <p:nvSpPr>
          <p:cNvPr id="7" name="Rectangle 6"/>
          <p:cNvSpPr/>
          <p:nvPr/>
        </p:nvSpPr>
        <p:spPr>
          <a:xfrm>
            <a:off x="3633051" y="408434"/>
            <a:ext cx="5183727"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 Case Diagram for Admin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9314" y="996287"/>
            <a:ext cx="5791200" cy="5753100"/>
          </a:xfrm>
          <a:prstGeom prst="rect">
            <a:avLst/>
          </a:prstGeom>
        </p:spPr>
      </p:pic>
    </p:spTree>
    <p:extLst>
      <p:ext uri="{BB962C8B-B14F-4D97-AF65-F5344CB8AC3E}">
        <p14:creationId xmlns:p14="http://schemas.microsoft.com/office/powerpoint/2010/main" val="8386844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45635" y="408434"/>
            <a:ext cx="4558557"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Activity Diagram for User</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0819" y="873456"/>
            <a:ext cx="5588190" cy="5752532"/>
          </a:xfrm>
          <a:prstGeom prst="rect">
            <a:avLst/>
          </a:prstGeom>
        </p:spPr>
      </p:pic>
    </p:spTree>
    <p:extLst>
      <p:ext uri="{BB962C8B-B14F-4D97-AF65-F5344CB8AC3E}">
        <p14:creationId xmlns:p14="http://schemas.microsoft.com/office/powerpoint/2010/main" val="27529957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514" y="1722406"/>
            <a:ext cx="7852229" cy="3600345"/>
          </a:xfrm>
          <a:prstGeom prst="rect">
            <a:avLst/>
          </a:prstGeom>
        </p:spPr>
        <p:txBody>
          <a:bodyPr wrap="square">
            <a:spAutoFit/>
          </a:bodyPr>
          <a:lstStyle/>
          <a:p>
            <a:pPr marL="342900" marR="0" lvl="0" indent="-342900" algn="just">
              <a:lnSpc>
                <a:spcPct val="150000"/>
              </a:lnSpc>
              <a:spcBef>
                <a:spcPts val="900"/>
              </a:spcBef>
              <a:spcAft>
                <a:spcPts val="0"/>
              </a:spcAft>
              <a:buFont typeface="Wingdings" panose="05000000000000000000" pitchFamily="2" charset="2"/>
              <a:buChar char=""/>
            </a:pPr>
            <a:r>
              <a:rPr lang="en-IN" sz="1600" dirty="0">
                <a:latin typeface="Microsoft YaHei" panose="020B0503020204020204" pitchFamily="34" charset="-122"/>
                <a:ea typeface="Microsoft YaHei" panose="020B0503020204020204" pitchFamily="34" charset="-122"/>
              </a:rPr>
              <a:t>A Car Lux-Multi Brand Vehicles Showroom project that provides and manages various Car Showroom activities such as member registration, Show About New Car, Car Bookings etc.</a:t>
            </a:r>
            <a:r>
              <a:rPr lang="en-IN" sz="1600" dirty="0">
                <a:solidFill>
                  <a:srgbClr val="111111"/>
                </a:solidFill>
                <a:latin typeface="Microsoft YaHei" panose="020B0503020204020204" pitchFamily="34" charset="-122"/>
                <a:ea typeface="Microsoft YaHei" panose="020B0503020204020204" pitchFamily="34" charset="-122"/>
              </a:rPr>
              <a:t> </a:t>
            </a:r>
            <a:endParaRPr lang="en-IN" sz="1600" dirty="0">
              <a:latin typeface="Microsoft YaHei" panose="020B0503020204020204" pitchFamily="34" charset="-122"/>
              <a:ea typeface="Microsoft YaHei" panose="020B0503020204020204" pitchFamily="34" charset="-122"/>
            </a:endParaRPr>
          </a:p>
          <a:p>
            <a:pPr marL="342900" marR="0" lvl="0" indent="-342900" algn="just">
              <a:lnSpc>
                <a:spcPct val="150000"/>
              </a:lnSpc>
              <a:spcBef>
                <a:spcPts val="900"/>
              </a:spcBef>
              <a:spcAft>
                <a:spcPts val="0"/>
              </a:spcAft>
              <a:buFont typeface="Wingdings" panose="05000000000000000000" pitchFamily="2" charset="2"/>
              <a:buChar char=""/>
            </a:pPr>
            <a:r>
              <a:rPr lang="en-IN" sz="1600" dirty="0">
                <a:latin typeface="Microsoft YaHei" panose="020B0503020204020204" pitchFamily="34" charset="-122"/>
                <a:ea typeface="Microsoft YaHei" panose="020B0503020204020204" pitchFamily="34" charset="-122"/>
              </a:rPr>
              <a:t>The Car Lux-Multi Brand Vehicles Showroom software is a PHP built system that manages the entire Car Showroom activities and provides respective functionality for various types of visitors.</a:t>
            </a:r>
          </a:p>
          <a:p>
            <a:pPr marL="342900" marR="0" lvl="0" indent="-342900" algn="just">
              <a:lnSpc>
                <a:spcPct val="150000"/>
              </a:lnSpc>
              <a:spcBef>
                <a:spcPts val="900"/>
              </a:spcBef>
              <a:spcAft>
                <a:spcPts val="0"/>
              </a:spcAft>
              <a:buFont typeface="Wingdings" panose="05000000000000000000" pitchFamily="2" charset="2"/>
              <a:buChar char=""/>
            </a:pPr>
            <a:r>
              <a:rPr lang="en-IN" sz="1600" dirty="0">
                <a:latin typeface="Microsoft YaHei" panose="020B0503020204020204" pitchFamily="34" charset="-122"/>
                <a:ea typeface="Microsoft YaHei" panose="020B0503020204020204" pitchFamily="34" charset="-122"/>
              </a:rPr>
              <a:t>This system is built with respect to managing Car and Car Dealerships. It allows normal users to avail for Website Account and even enrol for various activities in the Car Lux.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4743" y="1779049"/>
            <a:ext cx="3487057" cy="348705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sp>
        <p:nvSpPr>
          <p:cNvPr id="15" name="Freeform 33"/>
          <p:cNvSpPr/>
          <p:nvPr/>
        </p:nvSpPr>
        <p:spPr>
          <a:xfrm>
            <a:off x="2986340" y="160142"/>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Introduction</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22972423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06976" y="408434"/>
            <a:ext cx="4835876"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Activity Diagram for Admin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062" y="950955"/>
            <a:ext cx="6195704" cy="5562387"/>
          </a:xfrm>
          <a:prstGeom prst="rect">
            <a:avLst/>
          </a:prstGeom>
        </p:spPr>
      </p:pic>
    </p:spTree>
    <p:extLst>
      <p:ext uri="{BB962C8B-B14F-4D97-AF65-F5344CB8AC3E}">
        <p14:creationId xmlns:p14="http://schemas.microsoft.com/office/powerpoint/2010/main" val="24058158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44686" y="1745048"/>
            <a:ext cx="8258628" cy="3785652"/>
          </a:xfrm>
          <a:prstGeom prst="rect">
            <a:avLst/>
          </a:prstGeom>
        </p:spPr>
        <p:txBody>
          <a:bodyPr wrap="square">
            <a:spAutoFit/>
          </a:bodyPr>
          <a:lstStyle/>
          <a:p>
            <a:pPr marL="285750" indent="-285750" algn="just">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A data dictionary contains metadata i.e. data about the database. The data dictionary is very important as it contains information such as what is in the database, who is allowed to access it, where is the database physically stored etc. The users of the database normally don't interact with the data dictionary; it is only handled by the database </a:t>
            </a:r>
            <a:r>
              <a:rPr lang="en-IN" sz="1600" dirty="0" smtClean="0">
                <a:latin typeface="Microsoft YaHei" panose="020B0503020204020204" pitchFamily="34" charset="-122"/>
                <a:ea typeface="Microsoft YaHei" panose="020B0503020204020204" pitchFamily="34" charset="-122"/>
              </a:rPr>
              <a:t>administrators.</a:t>
            </a:r>
          </a:p>
          <a:p>
            <a:pPr marL="28575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The data dictionary in general contains information about the following –</a:t>
            </a:r>
          </a:p>
          <a:p>
            <a:pPr marL="285750" indent="-285750" algn="just">
              <a:lnSpc>
                <a:spcPct val="150000"/>
              </a:lnSpc>
              <a:buFont typeface="Arial" panose="020B0604020202020204" pitchFamily="34" charset="0"/>
              <a:buChar char="•"/>
            </a:pPr>
            <a:r>
              <a:rPr lang="en-IN" sz="1600" dirty="0">
                <a:latin typeface="Microsoft YaHei" panose="020B0503020204020204" pitchFamily="34" charset="-122"/>
                <a:ea typeface="Microsoft YaHei" panose="020B0503020204020204" pitchFamily="34" charset="-122"/>
              </a:rPr>
              <a:t>Names of all the database tables and their schemas. </a:t>
            </a:r>
          </a:p>
          <a:p>
            <a:pPr marL="285750" indent="-285750" algn="just">
              <a:lnSpc>
                <a:spcPct val="150000"/>
              </a:lnSpc>
              <a:buFont typeface="Arial" panose="020B0604020202020204" pitchFamily="34" charset="0"/>
              <a:buChar char="•"/>
            </a:pPr>
            <a:r>
              <a:rPr lang="en-IN" sz="1600" dirty="0">
                <a:latin typeface="Microsoft YaHei" panose="020B0503020204020204" pitchFamily="34" charset="-122"/>
                <a:ea typeface="Microsoft YaHei" panose="020B0503020204020204" pitchFamily="34" charset="-122"/>
              </a:rPr>
              <a:t> Physical information about the tables such as where they are stored and how</a:t>
            </a:r>
            <a:r>
              <a:rPr lang="en-IN" sz="1600" dirty="0" smtClean="0">
                <a:latin typeface="Microsoft YaHei" panose="020B0503020204020204" pitchFamily="34" charset="-122"/>
                <a:ea typeface="Microsoft YaHei" panose="020B0503020204020204" pitchFamily="34" charset="-122"/>
              </a:rPr>
              <a:t>.</a:t>
            </a:r>
          </a:p>
          <a:p>
            <a:pPr marL="285750" indent="-285750" algn="just">
              <a:lnSpc>
                <a:spcPct val="150000"/>
              </a:lnSpc>
              <a:buFont typeface="Arial" panose="020B0604020202020204" pitchFamily="34" charset="0"/>
              <a:buChar char="•"/>
            </a:pPr>
            <a:r>
              <a:rPr lang="en-IN" sz="1600" dirty="0">
                <a:latin typeface="Microsoft YaHei" panose="020B0503020204020204" pitchFamily="34" charset="-122"/>
                <a:ea typeface="Microsoft YaHei" panose="020B0503020204020204" pitchFamily="34" charset="-122"/>
              </a:rPr>
              <a:t> Table constraints such as primary key attributes, foreign key information etc.</a:t>
            </a:r>
          </a:p>
          <a:p>
            <a:pPr marL="285750" indent="-285750" algn="just">
              <a:lnSpc>
                <a:spcPct val="150000"/>
              </a:lnSpc>
              <a:buFont typeface="Arial" panose="020B0604020202020204" pitchFamily="34" charset="0"/>
              <a:buChar char="•"/>
            </a:pPr>
            <a:r>
              <a:rPr lang="en-IN" sz="1600" dirty="0">
                <a:latin typeface="Microsoft YaHei" panose="020B0503020204020204" pitchFamily="34" charset="-122"/>
                <a:ea typeface="Microsoft YaHei" panose="020B0503020204020204" pitchFamily="34" charset="-122"/>
              </a:rPr>
              <a:t> Information about the database views that is visible.</a:t>
            </a:r>
            <a:endParaRPr lang="en-IN" sz="1200" dirty="0">
              <a:latin typeface="Microsoft YaHei" panose="020B0503020204020204" pitchFamily="34" charset="-122"/>
              <a:ea typeface="Microsoft YaHei" panose="020B0503020204020204" pitchFamily="34" charset="-122"/>
            </a:endParaRPr>
          </a:p>
          <a:p>
            <a:pPr algn="just"/>
            <a:endParaRPr lang="en-IN" sz="1600" b="1" dirty="0" smtClean="0">
              <a:latin typeface="Microsoft YaHei" panose="020B0503020204020204" pitchFamily="34" charset="-122"/>
              <a:ea typeface="Microsoft YaHei" panose="020B0503020204020204" pitchFamily="34" charset="-122"/>
            </a:endParaRPr>
          </a:p>
          <a:p>
            <a:pPr algn="just">
              <a:lnSpc>
                <a:spcPct val="150000"/>
              </a:lnSpc>
              <a:spcAft>
                <a:spcPts val="800"/>
              </a:spcAft>
              <a:tabLst>
                <a:tab pos="3448685" algn="l"/>
              </a:tabLst>
            </a:pP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sp>
        <p:nvSpPr>
          <p:cNvPr id="11" name="Rectangle 10"/>
          <p:cNvSpPr/>
          <p:nvPr/>
        </p:nvSpPr>
        <p:spPr>
          <a:xfrm>
            <a:off x="3744686" y="1130781"/>
            <a:ext cx="2294090" cy="496290"/>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Project Planning</a:t>
            </a:r>
            <a:r>
              <a:rPr lang="en-IN" sz="2000" b="1" dirty="0" smtClean="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rPr>
              <a:t>:</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932" y="454291"/>
            <a:ext cx="4252415" cy="5076409"/>
          </a:xfrm>
          <a:prstGeom prst="rect">
            <a:avLst/>
          </a:prstGeom>
        </p:spPr>
      </p:pic>
      <p:sp>
        <p:nvSpPr>
          <p:cNvPr id="19" name="Freeform 33"/>
          <p:cNvSpPr/>
          <p:nvPr/>
        </p:nvSpPr>
        <p:spPr>
          <a:xfrm>
            <a:off x="2735785" y="226175"/>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D</a:t>
            </a: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ata dictionary</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16409569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26804868"/>
              </p:ext>
            </p:extLst>
          </p:nvPr>
        </p:nvGraphicFramePr>
        <p:xfrm>
          <a:off x="1243367" y="873453"/>
          <a:ext cx="9616892" cy="5672796"/>
        </p:xfrm>
        <a:graphic>
          <a:graphicData uri="http://schemas.openxmlformats.org/drawingml/2006/table">
            <a:tbl>
              <a:tblPr firstRow="1" firstCol="1" bandRow="1">
                <a:tableStyleId>{C4B1156A-380E-4F78-BDF5-A606A8083BF9}</a:tableStyleId>
              </a:tblPr>
              <a:tblGrid>
                <a:gridCol w="1864850">
                  <a:extLst>
                    <a:ext uri="{9D8B030D-6E8A-4147-A177-3AD203B41FA5}">
                      <a16:colId xmlns:a16="http://schemas.microsoft.com/office/drawing/2014/main" val="3124919970"/>
                    </a:ext>
                  </a:extLst>
                </a:gridCol>
                <a:gridCol w="1864850">
                  <a:extLst>
                    <a:ext uri="{9D8B030D-6E8A-4147-A177-3AD203B41FA5}">
                      <a16:colId xmlns:a16="http://schemas.microsoft.com/office/drawing/2014/main" val="697287804"/>
                    </a:ext>
                  </a:extLst>
                </a:gridCol>
                <a:gridCol w="1865858">
                  <a:extLst>
                    <a:ext uri="{9D8B030D-6E8A-4147-A177-3AD203B41FA5}">
                      <a16:colId xmlns:a16="http://schemas.microsoft.com/office/drawing/2014/main" val="394828120"/>
                    </a:ext>
                  </a:extLst>
                </a:gridCol>
                <a:gridCol w="4021334">
                  <a:extLst>
                    <a:ext uri="{9D8B030D-6E8A-4147-A177-3AD203B41FA5}">
                      <a16:colId xmlns:a16="http://schemas.microsoft.com/office/drawing/2014/main" val="25523232"/>
                    </a:ext>
                  </a:extLst>
                </a:gridCol>
              </a:tblGrid>
              <a:tr h="578203">
                <a:tc>
                  <a:txBody>
                    <a:bodyPr/>
                    <a:lstStyle/>
                    <a:p>
                      <a:pPr marL="0" marR="0" algn="ctr">
                        <a:lnSpc>
                          <a:spcPct val="107000"/>
                        </a:lnSpc>
                        <a:spcBef>
                          <a:spcPts val="0"/>
                        </a:spcBef>
                        <a:spcAft>
                          <a:spcPts val="0"/>
                        </a:spcAft>
                      </a:pPr>
                      <a:r>
                        <a:rPr lang="en-IN" sz="1800" dirty="0">
                          <a:effectLst/>
                          <a:latin typeface="Microsoft YaHei" panose="020B0503020204020204" pitchFamily="34" charset="-122"/>
                          <a:ea typeface="Microsoft YaHei" panose="020B0503020204020204" pitchFamily="34" charset="-122"/>
                        </a:rPr>
                        <a:t>Column Name</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dirty="0">
                          <a:effectLst/>
                          <a:latin typeface="Microsoft YaHei" panose="020B0503020204020204" pitchFamily="34" charset="-122"/>
                          <a:ea typeface="Microsoft YaHei" panose="020B0503020204020204" pitchFamily="34" charset="-122"/>
                        </a:rPr>
                        <a:t>Data Type</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dirty="0">
                          <a:effectLst/>
                          <a:latin typeface="Microsoft YaHei" panose="020B0503020204020204" pitchFamily="34" charset="-122"/>
                          <a:ea typeface="Microsoft YaHei" panose="020B0503020204020204" pitchFamily="34" charset="-122"/>
                        </a:rPr>
                        <a:t>Length</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dirty="0">
                          <a:effectLst/>
                          <a:latin typeface="Microsoft YaHei" panose="020B0503020204020204" pitchFamily="34" charset="-122"/>
                          <a:ea typeface="Microsoft YaHei" panose="020B0503020204020204" pitchFamily="34" charset="-122"/>
                        </a:rPr>
                        <a:t>Description</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2845036030"/>
                  </a:ext>
                </a:extLst>
              </a:tr>
              <a:tr h="365157">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Id</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Int</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50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Id</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2222989445"/>
                  </a:ext>
                </a:extLst>
              </a:tr>
              <a:tr h="288468">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Name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dirty="0">
                          <a:effectLst/>
                          <a:latin typeface="Microsoft YaHei" panose="020B0503020204020204" pitchFamily="34" charset="-122"/>
                          <a:ea typeface="Microsoft YaHei" panose="020B0503020204020204" pitchFamily="34" charset="-122"/>
                        </a:rPr>
                        <a:t>Varchar</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Name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2006123607"/>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Email</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Email</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574254893"/>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Contact</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Number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Contact Number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930990110"/>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Username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username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4044055362"/>
                  </a:ext>
                </a:extLst>
              </a:tr>
              <a:tr h="272389">
                <a:tc>
                  <a:txBody>
                    <a:bodyPr/>
                    <a:lstStyle/>
                    <a:p>
                      <a:pPr marL="0" marR="0" algn="ctr">
                        <a:lnSpc>
                          <a:spcPct val="107000"/>
                        </a:lnSpc>
                        <a:spcBef>
                          <a:spcPts val="0"/>
                        </a:spcBef>
                        <a:spcAft>
                          <a:spcPts val="0"/>
                        </a:spcAft>
                      </a:pPr>
                      <a:r>
                        <a:rPr lang="en-IN" sz="1600" dirty="0">
                          <a:effectLst/>
                          <a:latin typeface="Microsoft YaHei" panose="020B0503020204020204" pitchFamily="34" charset="-122"/>
                          <a:ea typeface="Microsoft YaHei" panose="020B0503020204020204" pitchFamily="34" charset="-122"/>
                        </a:rPr>
                        <a:t>Password</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Admin Password</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144233130"/>
                  </a:ext>
                </a:extLst>
              </a:tr>
              <a:tr h="563556">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Code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 </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dirty="0">
                          <a:effectLst/>
                          <a:latin typeface="Microsoft YaHei" panose="020B0503020204020204" pitchFamily="34" charset="-122"/>
                          <a:ea typeface="Microsoft YaHei" panose="020B0503020204020204" pitchFamily="34" charset="-122"/>
                        </a:rPr>
                        <a:t>If Admin Received OTP Then 0 else OTP Code</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674412904"/>
                  </a:ext>
                </a:extLst>
              </a:tr>
              <a:tr h="718623">
                <a:tc>
                  <a:txBody>
                    <a:bodyPr/>
                    <a:lstStyle/>
                    <a:p>
                      <a:pPr marL="0" marR="0" algn="ctr">
                        <a:lnSpc>
                          <a:spcPct val="107000"/>
                        </a:lnSpc>
                        <a:spcBef>
                          <a:spcPts val="0"/>
                        </a:spcBef>
                        <a:spcAft>
                          <a:spcPts val="0"/>
                        </a:spcAft>
                      </a:pPr>
                      <a:r>
                        <a:rPr lang="en-IN" sz="1600" dirty="0">
                          <a:effectLst/>
                          <a:latin typeface="Microsoft YaHei" panose="020B0503020204020204" pitchFamily="34" charset="-122"/>
                          <a:ea typeface="Microsoft YaHei" panose="020B0503020204020204" pitchFamily="34" charset="-122"/>
                        </a:rPr>
                        <a:t>Status</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If Admin Login Successfully Then Verified else Notverifird</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457825489"/>
                  </a:ext>
                </a:extLst>
              </a:tr>
              <a:tr h="505875">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Gender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10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Describe admin gender male/female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4182901202"/>
                  </a:ext>
                </a:extLst>
              </a:tr>
              <a:tr h="473802">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User_photo</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255</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Describe admin profile picture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1495612290"/>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City</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100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Describe admin city</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735186199"/>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State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 </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100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Describe admin state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1531474610"/>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Country</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100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Describe admin country</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2988737424"/>
                  </a:ext>
                </a:extLst>
              </a:tr>
              <a:tr h="272389">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Pin code</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Varchar</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latin typeface="Microsoft YaHei" panose="020B0503020204020204" pitchFamily="34" charset="-122"/>
                          <a:ea typeface="Microsoft YaHei" panose="020B0503020204020204" pitchFamily="34" charset="-122"/>
                        </a:rPr>
                        <a:t>100</a:t>
                      </a:r>
                      <a:endParaRPr lang="en-IN" sz="140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dirty="0">
                          <a:effectLst/>
                          <a:latin typeface="Microsoft YaHei" panose="020B0503020204020204" pitchFamily="34" charset="-122"/>
                          <a:ea typeface="Microsoft YaHei" panose="020B0503020204020204" pitchFamily="34" charset="-122"/>
                        </a:rPr>
                        <a:t>Describe admin city pin code</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a:txBody>
                  <a:tcPr marL="65788" marR="65788" marT="0" marB="0"/>
                </a:tc>
                <a:extLst>
                  <a:ext uri="{0D108BD9-81ED-4DB2-BD59-A6C34878D82A}">
                    <a16:rowId xmlns:a16="http://schemas.microsoft.com/office/drawing/2014/main" val="3571476578"/>
                  </a:ext>
                </a:extLst>
              </a:tr>
            </a:tbl>
          </a:graphicData>
        </a:graphic>
      </p:graphicFrame>
      <p:sp>
        <p:nvSpPr>
          <p:cNvPr id="10" name="Rectangle 9"/>
          <p:cNvSpPr/>
          <p:nvPr/>
        </p:nvSpPr>
        <p:spPr>
          <a:xfrm>
            <a:off x="1589648" y="257325"/>
            <a:ext cx="3350276" cy="496290"/>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Admin detail</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9282" y="4855658"/>
            <a:ext cx="2899777" cy="2002342"/>
          </a:xfrm>
          <a:prstGeom prst="rect">
            <a:avLst/>
          </a:prstGeom>
        </p:spPr>
      </p:pic>
    </p:spTree>
    <p:extLst>
      <p:ext uri="{BB962C8B-B14F-4D97-AF65-F5344CB8AC3E}">
        <p14:creationId xmlns:p14="http://schemas.microsoft.com/office/powerpoint/2010/main" val="27125763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9648" y="257325"/>
            <a:ext cx="3153107" cy="496290"/>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User detail</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873569815"/>
              </p:ext>
            </p:extLst>
          </p:nvPr>
        </p:nvGraphicFramePr>
        <p:xfrm>
          <a:off x="1243368" y="914398"/>
          <a:ext cx="9574686" cy="5527343"/>
        </p:xfrm>
        <a:graphic>
          <a:graphicData uri="http://schemas.openxmlformats.org/drawingml/2006/table">
            <a:tbl>
              <a:tblPr firstRow="1" firstCol="1" bandRow="1">
                <a:tableStyleId>{C4B1156A-380E-4F78-BDF5-A606A8083BF9}</a:tableStyleId>
              </a:tblPr>
              <a:tblGrid>
                <a:gridCol w="1856665">
                  <a:extLst>
                    <a:ext uri="{9D8B030D-6E8A-4147-A177-3AD203B41FA5}">
                      <a16:colId xmlns:a16="http://schemas.microsoft.com/office/drawing/2014/main" val="4085208560"/>
                    </a:ext>
                  </a:extLst>
                </a:gridCol>
                <a:gridCol w="1856665">
                  <a:extLst>
                    <a:ext uri="{9D8B030D-6E8A-4147-A177-3AD203B41FA5}">
                      <a16:colId xmlns:a16="http://schemas.microsoft.com/office/drawing/2014/main" val="869164554"/>
                    </a:ext>
                  </a:extLst>
                </a:gridCol>
                <a:gridCol w="1857669">
                  <a:extLst>
                    <a:ext uri="{9D8B030D-6E8A-4147-A177-3AD203B41FA5}">
                      <a16:colId xmlns:a16="http://schemas.microsoft.com/office/drawing/2014/main" val="3491889401"/>
                    </a:ext>
                  </a:extLst>
                </a:gridCol>
                <a:gridCol w="4003687">
                  <a:extLst>
                    <a:ext uri="{9D8B030D-6E8A-4147-A177-3AD203B41FA5}">
                      <a16:colId xmlns:a16="http://schemas.microsoft.com/office/drawing/2014/main" val="3279941605"/>
                    </a:ext>
                  </a:extLst>
                </a:gridCol>
              </a:tblGrid>
              <a:tr h="621296">
                <a:tc>
                  <a:txBody>
                    <a:bodyPr/>
                    <a:lstStyle/>
                    <a:p>
                      <a:pPr marL="0" marR="0" algn="ctr">
                        <a:lnSpc>
                          <a:spcPct val="107000"/>
                        </a:lnSpc>
                        <a:spcBef>
                          <a:spcPts val="0"/>
                        </a:spcBef>
                        <a:spcAft>
                          <a:spcPts val="0"/>
                        </a:spcAft>
                      </a:pPr>
                      <a:r>
                        <a:rPr lang="en-IN" sz="1800" dirty="0">
                          <a:effectLst/>
                        </a:rPr>
                        <a:t>Column Name</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a:effectLst/>
                        </a:rPr>
                        <a:t>Data Type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a:effectLst/>
                        </a:rPr>
                        <a:t>Length</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800">
                          <a:effectLst/>
                        </a:rPr>
                        <a:t>Description</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4024206773"/>
                  </a:ext>
                </a:extLst>
              </a:tr>
              <a:tr h="392373">
                <a:tc>
                  <a:txBody>
                    <a:bodyPr/>
                    <a:lstStyle/>
                    <a:p>
                      <a:pPr marL="0" marR="0" algn="ctr">
                        <a:lnSpc>
                          <a:spcPct val="107000"/>
                        </a:lnSpc>
                        <a:spcBef>
                          <a:spcPts val="0"/>
                        </a:spcBef>
                        <a:spcAft>
                          <a:spcPts val="0"/>
                        </a:spcAft>
                      </a:pPr>
                      <a:r>
                        <a:rPr lang="en-IN" sz="1600">
                          <a:effectLst/>
                        </a:rPr>
                        <a:t>Id</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Int</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50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Id</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838399471"/>
                  </a:ext>
                </a:extLst>
              </a:tr>
              <a:tr h="309967">
                <a:tc>
                  <a:txBody>
                    <a:bodyPr/>
                    <a:lstStyle/>
                    <a:p>
                      <a:pPr marL="0" marR="0" algn="ctr">
                        <a:lnSpc>
                          <a:spcPct val="107000"/>
                        </a:lnSpc>
                        <a:spcBef>
                          <a:spcPts val="0"/>
                        </a:spcBef>
                        <a:spcAft>
                          <a:spcPts val="0"/>
                        </a:spcAft>
                      </a:pPr>
                      <a:r>
                        <a:rPr lang="en-IN" sz="1600">
                          <a:effectLst/>
                        </a:rPr>
                        <a:t>Name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Name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51738335"/>
                  </a:ext>
                </a:extLst>
              </a:tr>
              <a:tr h="283323">
                <a:tc>
                  <a:txBody>
                    <a:bodyPr/>
                    <a:lstStyle/>
                    <a:p>
                      <a:pPr marL="0" marR="0" algn="ctr">
                        <a:lnSpc>
                          <a:spcPct val="107000"/>
                        </a:lnSpc>
                        <a:spcBef>
                          <a:spcPts val="0"/>
                        </a:spcBef>
                        <a:spcAft>
                          <a:spcPts val="0"/>
                        </a:spcAft>
                      </a:pPr>
                      <a:r>
                        <a:rPr lang="en-IN" sz="1600">
                          <a:effectLst/>
                        </a:rPr>
                        <a:t>Email</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Email</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3777815742"/>
                  </a:ext>
                </a:extLst>
              </a:tr>
              <a:tr h="283323">
                <a:tc>
                  <a:txBody>
                    <a:bodyPr/>
                    <a:lstStyle/>
                    <a:p>
                      <a:pPr marL="0" marR="0" algn="ctr">
                        <a:lnSpc>
                          <a:spcPct val="107000"/>
                        </a:lnSpc>
                        <a:spcBef>
                          <a:spcPts val="0"/>
                        </a:spcBef>
                        <a:spcAft>
                          <a:spcPts val="0"/>
                        </a:spcAft>
                      </a:pPr>
                      <a:r>
                        <a:rPr lang="en-IN" sz="1600" dirty="0">
                          <a:effectLst/>
                        </a:rPr>
                        <a:t>Contact</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Number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Contact Number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3265549371"/>
                  </a:ext>
                </a:extLst>
              </a:tr>
              <a:tr h="283323">
                <a:tc>
                  <a:txBody>
                    <a:bodyPr/>
                    <a:lstStyle/>
                    <a:p>
                      <a:pPr marL="0" marR="0" algn="ctr">
                        <a:lnSpc>
                          <a:spcPct val="107000"/>
                        </a:lnSpc>
                        <a:spcBef>
                          <a:spcPts val="0"/>
                        </a:spcBef>
                        <a:spcAft>
                          <a:spcPts val="0"/>
                        </a:spcAft>
                      </a:pPr>
                      <a:r>
                        <a:rPr lang="en-IN" sz="1600" dirty="0">
                          <a:effectLst/>
                        </a:rPr>
                        <a:t>Username</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username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4148012832"/>
                  </a:ext>
                </a:extLst>
              </a:tr>
              <a:tr h="283323">
                <a:tc>
                  <a:txBody>
                    <a:bodyPr/>
                    <a:lstStyle/>
                    <a:p>
                      <a:pPr marL="0" marR="0" algn="ctr">
                        <a:lnSpc>
                          <a:spcPct val="107000"/>
                        </a:lnSpc>
                        <a:spcBef>
                          <a:spcPts val="0"/>
                        </a:spcBef>
                        <a:spcAft>
                          <a:spcPts val="0"/>
                        </a:spcAft>
                      </a:pPr>
                      <a:r>
                        <a:rPr lang="en-IN" sz="1600">
                          <a:effectLst/>
                        </a:rPr>
                        <a:t>Password</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User Password</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2272427267"/>
                  </a:ext>
                </a:extLst>
              </a:tr>
              <a:tr h="543577">
                <a:tc>
                  <a:txBody>
                    <a:bodyPr/>
                    <a:lstStyle/>
                    <a:p>
                      <a:pPr marL="0" marR="0" algn="ctr">
                        <a:lnSpc>
                          <a:spcPct val="107000"/>
                        </a:lnSpc>
                        <a:spcBef>
                          <a:spcPts val="0"/>
                        </a:spcBef>
                        <a:spcAft>
                          <a:spcPts val="0"/>
                        </a:spcAft>
                      </a:pPr>
                      <a:r>
                        <a:rPr lang="en-IN" sz="1600">
                          <a:effectLst/>
                        </a:rPr>
                        <a:t>Code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 </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If User  Received OTP Then 0 else OTP Code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430203799"/>
                  </a:ext>
                </a:extLst>
              </a:tr>
              <a:tr h="566646">
                <a:tc>
                  <a:txBody>
                    <a:bodyPr/>
                    <a:lstStyle/>
                    <a:p>
                      <a:pPr marL="0" marR="0" algn="ctr">
                        <a:lnSpc>
                          <a:spcPct val="107000"/>
                        </a:lnSpc>
                        <a:spcBef>
                          <a:spcPts val="0"/>
                        </a:spcBef>
                        <a:spcAft>
                          <a:spcPts val="0"/>
                        </a:spcAft>
                      </a:pPr>
                      <a:r>
                        <a:rPr lang="en-IN" sz="1600" dirty="0">
                          <a:effectLst/>
                        </a:rPr>
                        <a:t>Status</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If  User Login Successfully Then Verified else Notverifird</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3782228831"/>
                  </a:ext>
                </a:extLst>
              </a:tr>
              <a:tr h="543577">
                <a:tc>
                  <a:txBody>
                    <a:bodyPr/>
                    <a:lstStyle/>
                    <a:p>
                      <a:pPr marL="0" marR="0" algn="ctr">
                        <a:lnSpc>
                          <a:spcPct val="107000"/>
                        </a:lnSpc>
                        <a:spcBef>
                          <a:spcPts val="0"/>
                        </a:spcBef>
                        <a:spcAft>
                          <a:spcPts val="0"/>
                        </a:spcAft>
                      </a:pPr>
                      <a:r>
                        <a:rPr lang="en-IN" sz="1600">
                          <a:effectLst/>
                        </a:rPr>
                        <a:t>Gender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10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Describe user gender male/female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2066228897"/>
                  </a:ext>
                </a:extLst>
              </a:tr>
              <a:tr h="283323">
                <a:tc>
                  <a:txBody>
                    <a:bodyPr/>
                    <a:lstStyle/>
                    <a:p>
                      <a:pPr marL="0" marR="0" algn="ctr">
                        <a:lnSpc>
                          <a:spcPct val="107000"/>
                        </a:lnSpc>
                        <a:spcBef>
                          <a:spcPts val="0"/>
                        </a:spcBef>
                        <a:spcAft>
                          <a:spcPts val="0"/>
                        </a:spcAft>
                      </a:pPr>
                      <a:r>
                        <a:rPr lang="en-IN" sz="1600">
                          <a:effectLst/>
                        </a:rPr>
                        <a:t>User_photo</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255</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Describe user profile picture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234530174"/>
                  </a:ext>
                </a:extLst>
              </a:tr>
              <a:tr h="283323">
                <a:tc>
                  <a:txBody>
                    <a:bodyPr/>
                    <a:lstStyle/>
                    <a:p>
                      <a:pPr marL="0" marR="0" algn="ctr">
                        <a:lnSpc>
                          <a:spcPct val="107000"/>
                        </a:lnSpc>
                        <a:spcBef>
                          <a:spcPts val="0"/>
                        </a:spcBef>
                        <a:spcAft>
                          <a:spcPts val="0"/>
                        </a:spcAft>
                      </a:pPr>
                      <a:r>
                        <a:rPr lang="en-IN" sz="1600">
                          <a:effectLst/>
                        </a:rPr>
                        <a:t>City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100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Describe user city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370148896"/>
                  </a:ext>
                </a:extLst>
              </a:tr>
              <a:tr h="283323">
                <a:tc>
                  <a:txBody>
                    <a:bodyPr/>
                    <a:lstStyle/>
                    <a:p>
                      <a:pPr marL="0" marR="0" algn="ctr">
                        <a:lnSpc>
                          <a:spcPct val="107000"/>
                        </a:lnSpc>
                        <a:spcBef>
                          <a:spcPts val="0"/>
                        </a:spcBef>
                        <a:spcAft>
                          <a:spcPts val="0"/>
                        </a:spcAft>
                      </a:pPr>
                      <a:r>
                        <a:rPr lang="en-IN" sz="1600">
                          <a:effectLst/>
                        </a:rPr>
                        <a:t>State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 </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100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Describe user state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2967244702"/>
                  </a:ext>
                </a:extLst>
              </a:tr>
              <a:tr h="283323">
                <a:tc>
                  <a:txBody>
                    <a:bodyPr/>
                    <a:lstStyle/>
                    <a:p>
                      <a:pPr marL="0" marR="0" algn="ctr">
                        <a:lnSpc>
                          <a:spcPct val="107000"/>
                        </a:lnSpc>
                        <a:spcBef>
                          <a:spcPts val="0"/>
                        </a:spcBef>
                        <a:spcAft>
                          <a:spcPts val="0"/>
                        </a:spcAft>
                      </a:pPr>
                      <a:r>
                        <a:rPr lang="en-IN" sz="1600">
                          <a:effectLst/>
                        </a:rPr>
                        <a:t>Country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100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Describe user country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360804206"/>
                  </a:ext>
                </a:extLst>
              </a:tr>
              <a:tr h="283323">
                <a:tc>
                  <a:txBody>
                    <a:bodyPr/>
                    <a:lstStyle/>
                    <a:p>
                      <a:pPr marL="0" marR="0" algn="ctr">
                        <a:lnSpc>
                          <a:spcPct val="107000"/>
                        </a:lnSpc>
                        <a:spcBef>
                          <a:spcPts val="0"/>
                        </a:spcBef>
                        <a:spcAft>
                          <a:spcPts val="0"/>
                        </a:spcAft>
                      </a:pPr>
                      <a:r>
                        <a:rPr lang="en-IN" sz="1600">
                          <a:effectLst/>
                        </a:rPr>
                        <a:t>Pin code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Varchar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a:effectLst/>
                        </a:rPr>
                        <a:t>100</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tc>
                  <a:txBody>
                    <a:bodyPr/>
                    <a:lstStyle/>
                    <a:p>
                      <a:pPr marL="0" marR="0" algn="ctr">
                        <a:lnSpc>
                          <a:spcPct val="107000"/>
                        </a:lnSpc>
                        <a:spcBef>
                          <a:spcPts val="0"/>
                        </a:spcBef>
                        <a:spcAft>
                          <a:spcPts val="0"/>
                        </a:spcAft>
                      </a:pPr>
                      <a:r>
                        <a:rPr lang="en-IN" sz="1600" dirty="0">
                          <a:effectLst/>
                        </a:rPr>
                        <a:t>Describe user city pin code</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65788" marR="65788" marT="0" marB="0"/>
                </a:tc>
                <a:extLst>
                  <a:ext uri="{0D108BD9-81ED-4DB2-BD59-A6C34878D82A}">
                    <a16:rowId xmlns:a16="http://schemas.microsoft.com/office/drawing/2014/main" val="127004931"/>
                  </a:ext>
                </a:extLst>
              </a:tr>
            </a:tbl>
          </a:graphicData>
        </a:graphic>
      </p:graphicFrame>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5" y="4822026"/>
            <a:ext cx="2899777" cy="2002342"/>
          </a:xfrm>
          <a:prstGeom prst="rect">
            <a:avLst/>
          </a:prstGeom>
        </p:spPr>
      </p:pic>
    </p:spTree>
    <p:extLst>
      <p:ext uri="{BB962C8B-B14F-4D97-AF65-F5344CB8AC3E}">
        <p14:creationId xmlns:p14="http://schemas.microsoft.com/office/powerpoint/2010/main" val="7903452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784888966"/>
              </p:ext>
            </p:extLst>
          </p:nvPr>
        </p:nvGraphicFramePr>
        <p:xfrm>
          <a:off x="1105469" y="906932"/>
          <a:ext cx="9935570" cy="920052"/>
        </p:xfrm>
        <a:graphic>
          <a:graphicData uri="http://schemas.openxmlformats.org/drawingml/2006/table">
            <a:tbl>
              <a:tblPr firstRow="1" firstCol="1" bandRow="1">
                <a:tableStyleId>{C4B1156A-380E-4F78-BDF5-A606A8083BF9}</a:tableStyleId>
              </a:tblPr>
              <a:tblGrid>
                <a:gridCol w="1926646">
                  <a:extLst>
                    <a:ext uri="{9D8B030D-6E8A-4147-A177-3AD203B41FA5}">
                      <a16:colId xmlns:a16="http://schemas.microsoft.com/office/drawing/2014/main" val="93325136"/>
                    </a:ext>
                  </a:extLst>
                </a:gridCol>
                <a:gridCol w="1926646">
                  <a:extLst>
                    <a:ext uri="{9D8B030D-6E8A-4147-A177-3AD203B41FA5}">
                      <a16:colId xmlns:a16="http://schemas.microsoft.com/office/drawing/2014/main" val="916516776"/>
                    </a:ext>
                  </a:extLst>
                </a:gridCol>
                <a:gridCol w="1927688">
                  <a:extLst>
                    <a:ext uri="{9D8B030D-6E8A-4147-A177-3AD203B41FA5}">
                      <a16:colId xmlns:a16="http://schemas.microsoft.com/office/drawing/2014/main" val="301695766"/>
                    </a:ext>
                  </a:extLst>
                </a:gridCol>
                <a:gridCol w="4154590">
                  <a:extLst>
                    <a:ext uri="{9D8B030D-6E8A-4147-A177-3AD203B41FA5}">
                      <a16:colId xmlns:a16="http://schemas.microsoft.com/office/drawing/2014/main" val="493500364"/>
                    </a:ext>
                  </a:extLst>
                </a:gridCol>
              </a:tblGrid>
              <a:tr h="329565">
                <a:tc>
                  <a:txBody>
                    <a:bodyPr/>
                    <a:lstStyle/>
                    <a:p>
                      <a:pPr marL="0" marR="0" algn="ctr">
                        <a:lnSpc>
                          <a:spcPct val="107000"/>
                        </a:lnSpc>
                        <a:spcBef>
                          <a:spcPts val="0"/>
                        </a:spcBef>
                        <a:spcAft>
                          <a:spcPts val="0"/>
                        </a:spcAft>
                      </a:pPr>
                      <a:r>
                        <a:rPr lang="en-IN" sz="1800">
                          <a:effectLst/>
                        </a:rPr>
                        <a:t>Column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Data 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Length</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Description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379452081"/>
                  </a:ext>
                </a:extLst>
              </a:tr>
              <a:tr h="329565">
                <a:tc>
                  <a:txBody>
                    <a:bodyPr/>
                    <a:lstStyle/>
                    <a:p>
                      <a:pPr marL="0" marR="0" algn="ctr">
                        <a:lnSpc>
                          <a:spcPct val="107000"/>
                        </a:lnSpc>
                        <a:spcBef>
                          <a:spcPts val="0"/>
                        </a:spcBef>
                        <a:spcAft>
                          <a:spcPts val="0"/>
                        </a:spcAft>
                      </a:pPr>
                      <a:r>
                        <a:rPr lang="en-IN" sz="1600">
                          <a:effectLst/>
                        </a:rPr>
                        <a:t>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Int</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50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445745598"/>
                  </a:ext>
                </a:extLst>
              </a:tr>
              <a:tr h="260350">
                <a:tc>
                  <a:txBody>
                    <a:bodyPr/>
                    <a:lstStyle/>
                    <a:p>
                      <a:pPr marL="0" marR="0" algn="ctr">
                        <a:lnSpc>
                          <a:spcPct val="107000"/>
                        </a:lnSpc>
                        <a:spcBef>
                          <a:spcPts val="0"/>
                        </a:spcBef>
                        <a:spcAft>
                          <a:spcPts val="0"/>
                        </a:spcAft>
                      </a:pPr>
                      <a:r>
                        <a:rPr lang="en-IN" sz="1600" dirty="0">
                          <a:effectLst/>
                        </a:rPr>
                        <a:t>Brand name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Car Brand</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100140945"/>
                  </a:ext>
                </a:extLst>
              </a:tr>
            </a:tbl>
          </a:graphicData>
        </a:graphic>
      </p:graphicFrame>
      <p:sp>
        <p:nvSpPr>
          <p:cNvPr id="7" name="Rectangle 6"/>
          <p:cNvSpPr/>
          <p:nvPr/>
        </p:nvSpPr>
        <p:spPr>
          <a:xfrm>
            <a:off x="1589648" y="257325"/>
            <a:ext cx="3122650" cy="496290"/>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a:t>
            </a:r>
            <a:r>
              <a:rPr lang="en-IN" sz="2000" dirty="0" err="1"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Carbrands</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037691226"/>
              </p:ext>
            </p:extLst>
          </p:nvPr>
        </p:nvGraphicFramePr>
        <p:xfrm>
          <a:off x="1105468" y="2539116"/>
          <a:ext cx="9935570" cy="4290799"/>
        </p:xfrm>
        <a:graphic>
          <a:graphicData uri="http://schemas.openxmlformats.org/drawingml/2006/table">
            <a:tbl>
              <a:tblPr firstRow="1" firstCol="1" bandRow="1">
                <a:tableStyleId>{C4B1156A-380E-4F78-BDF5-A606A8083BF9}</a:tableStyleId>
              </a:tblPr>
              <a:tblGrid>
                <a:gridCol w="2398923">
                  <a:extLst>
                    <a:ext uri="{9D8B030D-6E8A-4147-A177-3AD203B41FA5}">
                      <a16:colId xmlns:a16="http://schemas.microsoft.com/office/drawing/2014/main" val="3170864226"/>
                    </a:ext>
                  </a:extLst>
                </a:gridCol>
                <a:gridCol w="1831773">
                  <a:extLst>
                    <a:ext uri="{9D8B030D-6E8A-4147-A177-3AD203B41FA5}">
                      <a16:colId xmlns:a16="http://schemas.microsoft.com/office/drawing/2014/main" val="3452404928"/>
                    </a:ext>
                  </a:extLst>
                </a:gridCol>
                <a:gridCol w="1840115">
                  <a:extLst>
                    <a:ext uri="{9D8B030D-6E8A-4147-A177-3AD203B41FA5}">
                      <a16:colId xmlns:a16="http://schemas.microsoft.com/office/drawing/2014/main" val="1766410979"/>
                    </a:ext>
                  </a:extLst>
                </a:gridCol>
                <a:gridCol w="3864759">
                  <a:extLst>
                    <a:ext uri="{9D8B030D-6E8A-4147-A177-3AD203B41FA5}">
                      <a16:colId xmlns:a16="http://schemas.microsoft.com/office/drawing/2014/main" val="1052157062"/>
                    </a:ext>
                  </a:extLst>
                </a:gridCol>
              </a:tblGrid>
              <a:tr h="310595">
                <a:tc>
                  <a:txBody>
                    <a:bodyPr/>
                    <a:lstStyle/>
                    <a:p>
                      <a:pPr marL="0" marR="0" algn="ctr">
                        <a:lnSpc>
                          <a:spcPct val="107000"/>
                        </a:lnSpc>
                        <a:spcBef>
                          <a:spcPts val="0"/>
                        </a:spcBef>
                        <a:spcAft>
                          <a:spcPts val="0"/>
                        </a:spcAft>
                      </a:pPr>
                      <a:r>
                        <a:rPr lang="en-IN" sz="1600">
                          <a:effectLst/>
                        </a:rPr>
                        <a:t>Column Name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Data Type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Length</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Description</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774602430"/>
                  </a:ext>
                </a:extLst>
              </a:tr>
              <a:tr h="310595">
                <a:tc>
                  <a:txBody>
                    <a:bodyPr/>
                    <a:lstStyle/>
                    <a:p>
                      <a:pPr marL="0" marR="0" algn="ctr">
                        <a:lnSpc>
                          <a:spcPct val="107000"/>
                        </a:lnSpc>
                        <a:spcBef>
                          <a:spcPts val="0"/>
                        </a:spcBef>
                        <a:spcAft>
                          <a:spcPts val="0"/>
                        </a:spcAft>
                      </a:pPr>
                      <a:r>
                        <a:rPr lang="en-IN" sz="1400" dirty="0">
                          <a:effectLst/>
                        </a:rPr>
                        <a:t>Id</a:t>
                      </a:r>
                      <a:endParaRPr lang="en-IN" sz="11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Int</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50</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User Id</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365446459"/>
                  </a:ext>
                </a:extLst>
              </a:tr>
              <a:tr h="245364">
                <a:tc>
                  <a:txBody>
                    <a:bodyPr/>
                    <a:lstStyle/>
                    <a:p>
                      <a:pPr marL="0" marR="0" algn="ctr">
                        <a:lnSpc>
                          <a:spcPct val="107000"/>
                        </a:lnSpc>
                        <a:spcBef>
                          <a:spcPts val="0"/>
                        </a:spcBef>
                        <a:spcAft>
                          <a:spcPts val="0"/>
                        </a:spcAft>
                      </a:pPr>
                      <a:r>
                        <a:rPr lang="en-IN" sz="1400">
                          <a:effectLst/>
                        </a:rPr>
                        <a:t>Carname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name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302777477"/>
                  </a:ext>
                </a:extLst>
              </a:tr>
              <a:tr h="215143">
                <a:tc>
                  <a:txBody>
                    <a:bodyPr/>
                    <a:lstStyle/>
                    <a:p>
                      <a:pPr marL="0" marR="0" algn="ctr">
                        <a:lnSpc>
                          <a:spcPct val="107000"/>
                        </a:lnSpc>
                        <a:spcBef>
                          <a:spcPts val="0"/>
                        </a:spcBef>
                        <a:spcAft>
                          <a:spcPts val="0"/>
                        </a:spcAft>
                      </a:pPr>
                      <a:r>
                        <a:rPr lang="en-IN" sz="1400">
                          <a:effectLst/>
                        </a:rPr>
                        <a:t>Brand</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brand</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4033418603"/>
                  </a:ext>
                </a:extLst>
              </a:tr>
              <a:tr h="215143">
                <a:tc>
                  <a:txBody>
                    <a:bodyPr/>
                    <a:lstStyle/>
                    <a:p>
                      <a:pPr marL="0" marR="0" algn="ctr">
                        <a:lnSpc>
                          <a:spcPct val="107000"/>
                        </a:lnSpc>
                        <a:spcBef>
                          <a:spcPts val="0"/>
                        </a:spcBef>
                        <a:spcAft>
                          <a:spcPts val="0"/>
                        </a:spcAft>
                      </a:pPr>
                      <a:r>
                        <a:rPr lang="en-IN" sz="1400">
                          <a:effectLst/>
                        </a:rPr>
                        <a:t>Price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Number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price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485257138"/>
                  </a:ext>
                </a:extLst>
              </a:tr>
              <a:tr h="215143">
                <a:tc>
                  <a:txBody>
                    <a:bodyPr/>
                    <a:lstStyle/>
                    <a:p>
                      <a:pPr marL="0" marR="0" algn="ctr">
                        <a:lnSpc>
                          <a:spcPct val="107000"/>
                        </a:lnSpc>
                        <a:spcBef>
                          <a:spcPts val="0"/>
                        </a:spcBef>
                        <a:spcAft>
                          <a:spcPts val="0"/>
                        </a:spcAft>
                      </a:pPr>
                      <a:r>
                        <a:rPr lang="en-IN" sz="1400">
                          <a:effectLst/>
                        </a:rPr>
                        <a:t>Fuel type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fuel type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742093904"/>
                  </a:ext>
                </a:extLst>
              </a:tr>
              <a:tr h="215143">
                <a:tc>
                  <a:txBody>
                    <a:bodyPr/>
                    <a:lstStyle/>
                    <a:p>
                      <a:pPr marL="0" marR="0" algn="ctr">
                        <a:lnSpc>
                          <a:spcPct val="107000"/>
                        </a:lnSpc>
                        <a:spcBef>
                          <a:spcPts val="0"/>
                        </a:spcBef>
                        <a:spcAft>
                          <a:spcPts val="0"/>
                        </a:spcAft>
                      </a:pPr>
                      <a:r>
                        <a:rPr lang="en-IN" sz="1400">
                          <a:effectLst/>
                        </a:rPr>
                        <a:t>Range_km</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rang</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718296687"/>
                  </a:ext>
                </a:extLst>
              </a:tr>
              <a:tr h="215143">
                <a:tc>
                  <a:txBody>
                    <a:bodyPr/>
                    <a:lstStyle/>
                    <a:p>
                      <a:pPr marL="0" marR="0" algn="ctr">
                        <a:lnSpc>
                          <a:spcPct val="107000"/>
                        </a:lnSpc>
                        <a:spcBef>
                          <a:spcPts val="0"/>
                        </a:spcBef>
                        <a:spcAft>
                          <a:spcPts val="0"/>
                        </a:spcAft>
                      </a:pPr>
                      <a:r>
                        <a:rPr lang="en-IN" sz="1400">
                          <a:effectLst/>
                        </a:rPr>
                        <a:t>Battery_capacity</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 </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battery capacity</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466984175"/>
                  </a:ext>
                </a:extLst>
              </a:tr>
              <a:tr h="215143">
                <a:tc>
                  <a:txBody>
                    <a:bodyPr/>
                    <a:lstStyle/>
                    <a:p>
                      <a:pPr marL="0" marR="0" algn="ctr">
                        <a:lnSpc>
                          <a:spcPct val="107000"/>
                        </a:lnSpc>
                        <a:spcBef>
                          <a:spcPts val="0"/>
                        </a:spcBef>
                        <a:spcAft>
                          <a:spcPts val="0"/>
                        </a:spcAft>
                      </a:pPr>
                      <a:r>
                        <a:rPr lang="en-IN" sz="1400">
                          <a:effectLst/>
                        </a:rPr>
                        <a:t>Charging_time_ac</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Charging time ac</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006692303"/>
                  </a:ext>
                </a:extLst>
              </a:tr>
              <a:tr h="215143">
                <a:tc>
                  <a:txBody>
                    <a:bodyPr/>
                    <a:lstStyle/>
                    <a:p>
                      <a:pPr marL="0" marR="0" algn="ctr">
                        <a:lnSpc>
                          <a:spcPct val="107000"/>
                        </a:lnSpc>
                        <a:spcBef>
                          <a:spcPts val="0"/>
                        </a:spcBef>
                        <a:spcAft>
                          <a:spcPts val="0"/>
                        </a:spcAft>
                      </a:pPr>
                      <a:r>
                        <a:rPr lang="en-IN" sz="1400">
                          <a:effectLst/>
                        </a:rPr>
                        <a:t>Charging_time_dc</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10</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Charging time dc</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601883394"/>
                  </a:ext>
                </a:extLst>
              </a:tr>
              <a:tr h="215143">
                <a:tc>
                  <a:txBody>
                    <a:bodyPr/>
                    <a:lstStyle/>
                    <a:p>
                      <a:pPr marL="0" marR="0" algn="ctr">
                        <a:lnSpc>
                          <a:spcPct val="107000"/>
                        </a:lnSpc>
                        <a:spcBef>
                          <a:spcPts val="0"/>
                        </a:spcBef>
                        <a:spcAft>
                          <a:spcPts val="0"/>
                        </a:spcAft>
                      </a:pPr>
                      <a:r>
                        <a:rPr lang="en-IN" sz="1400">
                          <a:effectLst/>
                        </a:rPr>
                        <a:t>Power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power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706463440"/>
                  </a:ext>
                </a:extLst>
              </a:tr>
              <a:tr h="215143">
                <a:tc>
                  <a:txBody>
                    <a:bodyPr/>
                    <a:lstStyle/>
                    <a:p>
                      <a:pPr marL="0" marR="0" algn="ctr">
                        <a:lnSpc>
                          <a:spcPct val="107000"/>
                        </a:lnSpc>
                        <a:spcBef>
                          <a:spcPts val="0"/>
                        </a:spcBef>
                        <a:spcAft>
                          <a:spcPts val="0"/>
                        </a:spcAft>
                      </a:pPr>
                      <a:r>
                        <a:rPr lang="en-IN" sz="1400">
                          <a:effectLst/>
                        </a:rPr>
                        <a:t>Seating_capacity</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Int</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10</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seating capacity</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820172424"/>
                  </a:ext>
                </a:extLst>
              </a:tr>
              <a:tr h="215143">
                <a:tc>
                  <a:txBody>
                    <a:bodyPr/>
                    <a:lstStyle/>
                    <a:p>
                      <a:pPr marL="0" marR="0" algn="ctr">
                        <a:lnSpc>
                          <a:spcPct val="107000"/>
                        </a:lnSpc>
                        <a:spcBef>
                          <a:spcPts val="0"/>
                        </a:spcBef>
                        <a:spcAft>
                          <a:spcPts val="0"/>
                        </a:spcAft>
                      </a:pPr>
                      <a:r>
                        <a:rPr lang="en-IN" sz="1400">
                          <a:effectLst/>
                        </a:rPr>
                        <a:t>Image1</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 </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image 1</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666439402"/>
                  </a:ext>
                </a:extLst>
              </a:tr>
              <a:tr h="215143">
                <a:tc>
                  <a:txBody>
                    <a:bodyPr/>
                    <a:lstStyle/>
                    <a:p>
                      <a:pPr marL="0" marR="0" algn="ctr">
                        <a:lnSpc>
                          <a:spcPct val="107000"/>
                        </a:lnSpc>
                        <a:spcBef>
                          <a:spcPts val="0"/>
                        </a:spcBef>
                        <a:spcAft>
                          <a:spcPts val="0"/>
                        </a:spcAft>
                      </a:pPr>
                      <a:r>
                        <a:rPr lang="en-IN" sz="1400">
                          <a:effectLst/>
                        </a:rPr>
                        <a:t>Image2</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image 2</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297318419"/>
                  </a:ext>
                </a:extLst>
              </a:tr>
              <a:tr h="215143">
                <a:tc>
                  <a:txBody>
                    <a:bodyPr/>
                    <a:lstStyle/>
                    <a:p>
                      <a:pPr marL="0" marR="0" algn="ctr">
                        <a:lnSpc>
                          <a:spcPct val="107000"/>
                        </a:lnSpc>
                        <a:spcBef>
                          <a:spcPts val="0"/>
                        </a:spcBef>
                        <a:spcAft>
                          <a:spcPts val="0"/>
                        </a:spcAft>
                      </a:pPr>
                      <a:r>
                        <a:rPr lang="en-IN" sz="1400">
                          <a:effectLst/>
                        </a:rPr>
                        <a:t>Image3</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image 3</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440543744"/>
                  </a:ext>
                </a:extLst>
              </a:tr>
              <a:tr h="215143">
                <a:tc>
                  <a:txBody>
                    <a:bodyPr/>
                    <a:lstStyle/>
                    <a:p>
                      <a:pPr marL="0" marR="0" algn="ctr">
                        <a:lnSpc>
                          <a:spcPct val="107000"/>
                        </a:lnSpc>
                        <a:spcBef>
                          <a:spcPts val="0"/>
                        </a:spcBef>
                        <a:spcAft>
                          <a:spcPts val="0"/>
                        </a:spcAft>
                      </a:pPr>
                      <a:r>
                        <a:rPr lang="en-IN" sz="1400">
                          <a:effectLst/>
                        </a:rPr>
                        <a:t>Image4</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image 4</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05200537"/>
                  </a:ext>
                </a:extLst>
              </a:tr>
              <a:tr h="215143">
                <a:tc>
                  <a:txBody>
                    <a:bodyPr/>
                    <a:lstStyle/>
                    <a:p>
                      <a:pPr marL="0" marR="0" algn="ctr">
                        <a:lnSpc>
                          <a:spcPct val="107000"/>
                        </a:lnSpc>
                        <a:spcBef>
                          <a:spcPts val="0"/>
                        </a:spcBef>
                        <a:spcAft>
                          <a:spcPts val="0"/>
                        </a:spcAft>
                      </a:pPr>
                      <a:r>
                        <a:rPr lang="en-IN" sz="1400">
                          <a:effectLst/>
                        </a:rPr>
                        <a:t>Image5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Varchar </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255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Car image 5</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340645288"/>
                  </a:ext>
                </a:extLst>
              </a:tr>
              <a:tr h="215143">
                <a:tc>
                  <a:txBody>
                    <a:bodyPr/>
                    <a:lstStyle/>
                    <a:p>
                      <a:pPr marL="0" marR="0" algn="ctr">
                        <a:lnSpc>
                          <a:spcPct val="107000"/>
                        </a:lnSpc>
                        <a:spcBef>
                          <a:spcPts val="0"/>
                        </a:spcBef>
                        <a:spcAft>
                          <a:spcPts val="0"/>
                        </a:spcAft>
                      </a:pPr>
                      <a:r>
                        <a:rPr lang="en-IN" sz="1400">
                          <a:effectLst/>
                        </a:rPr>
                        <a:t>Placed_date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Date</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a:effectLst/>
                        </a:rPr>
                        <a:t> </a:t>
                      </a:r>
                      <a:endParaRPr lang="en-IN" sz="11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400" dirty="0">
                          <a:effectLst/>
                        </a:rPr>
                        <a:t>Car places date</a:t>
                      </a:r>
                      <a:endParaRPr lang="en-IN" sz="11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049509677"/>
                  </a:ext>
                </a:extLst>
              </a:tr>
            </a:tbl>
          </a:graphicData>
        </a:graphic>
      </p:graphicFrame>
      <p:sp>
        <p:nvSpPr>
          <p:cNvPr id="9" name="Rectangle 8"/>
          <p:cNvSpPr/>
          <p:nvPr/>
        </p:nvSpPr>
        <p:spPr>
          <a:xfrm>
            <a:off x="1589648" y="1989585"/>
            <a:ext cx="3226845" cy="553998"/>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electric car</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9282" y="4855658"/>
            <a:ext cx="2899777" cy="2002342"/>
          </a:xfrm>
          <a:prstGeom prst="rect">
            <a:avLst/>
          </a:prstGeom>
        </p:spPr>
      </p:pic>
    </p:spTree>
    <p:extLst>
      <p:ext uri="{BB962C8B-B14F-4D97-AF65-F5344CB8AC3E}">
        <p14:creationId xmlns:p14="http://schemas.microsoft.com/office/powerpoint/2010/main" val="5852673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843837405"/>
              </p:ext>
            </p:extLst>
          </p:nvPr>
        </p:nvGraphicFramePr>
        <p:xfrm>
          <a:off x="1243367" y="1282391"/>
          <a:ext cx="9659094" cy="4572960"/>
        </p:xfrm>
        <a:graphic>
          <a:graphicData uri="http://schemas.openxmlformats.org/drawingml/2006/table">
            <a:tbl>
              <a:tblPr firstRow="1" firstCol="1" bandRow="1">
                <a:tableStyleId>{C4B1156A-380E-4F78-BDF5-A606A8083BF9}</a:tableStyleId>
              </a:tblPr>
              <a:tblGrid>
                <a:gridCol w="2332170">
                  <a:extLst>
                    <a:ext uri="{9D8B030D-6E8A-4147-A177-3AD203B41FA5}">
                      <a16:colId xmlns:a16="http://schemas.microsoft.com/office/drawing/2014/main" val="1803291535"/>
                    </a:ext>
                  </a:extLst>
                </a:gridCol>
                <a:gridCol w="1780801">
                  <a:extLst>
                    <a:ext uri="{9D8B030D-6E8A-4147-A177-3AD203B41FA5}">
                      <a16:colId xmlns:a16="http://schemas.microsoft.com/office/drawing/2014/main" val="1633360624"/>
                    </a:ext>
                  </a:extLst>
                </a:gridCol>
                <a:gridCol w="1788907">
                  <a:extLst>
                    <a:ext uri="{9D8B030D-6E8A-4147-A177-3AD203B41FA5}">
                      <a16:colId xmlns:a16="http://schemas.microsoft.com/office/drawing/2014/main" val="3358378965"/>
                    </a:ext>
                  </a:extLst>
                </a:gridCol>
                <a:gridCol w="3757216">
                  <a:extLst>
                    <a:ext uri="{9D8B030D-6E8A-4147-A177-3AD203B41FA5}">
                      <a16:colId xmlns:a16="http://schemas.microsoft.com/office/drawing/2014/main" val="2033494652"/>
                    </a:ext>
                  </a:extLst>
                </a:gridCol>
              </a:tblGrid>
              <a:tr h="329565">
                <a:tc>
                  <a:txBody>
                    <a:bodyPr/>
                    <a:lstStyle/>
                    <a:p>
                      <a:pPr marL="0" marR="0" algn="ctr">
                        <a:lnSpc>
                          <a:spcPct val="107000"/>
                        </a:lnSpc>
                        <a:spcBef>
                          <a:spcPts val="0"/>
                        </a:spcBef>
                        <a:spcAft>
                          <a:spcPts val="0"/>
                        </a:spcAft>
                      </a:pPr>
                      <a:r>
                        <a:rPr lang="en-IN" sz="1800">
                          <a:effectLst/>
                        </a:rPr>
                        <a:t>Column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dirty="0">
                          <a:effectLst/>
                        </a:rPr>
                        <a:t>Data Type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Length</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Description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063282488"/>
                  </a:ext>
                </a:extLst>
              </a:tr>
              <a:tr h="329565">
                <a:tc>
                  <a:txBody>
                    <a:bodyPr/>
                    <a:lstStyle/>
                    <a:p>
                      <a:pPr marL="0" marR="0" algn="ctr">
                        <a:lnSpc>
                          <a:spcPct val="107000"/>
                        </a:lnSpc>
                        <a:spcBef>
                          <a:spcPts val="0"/>
                        </a:spcBef>
                        <a:spcAft>
                          <a:spcPts val="0"/>
                        </a:spcAft>
                      </a:pPr>
                      <a:r>
                        <a:rPr lang="en-IN" sz="1600">
                          <a:effectLst/>
                        </a:rPr>
                        <a:t>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Int</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50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594220791"/>
                  </a:ext>
                </a:extLst>
              </a:tr>
              <a:tr h="260350">
                <a:tc>
                  <a:txBody>
                    <a:bodyPr/>
                    <a:lstStyle/>
                    <a:p>
                      <a:pPr marL="0" marR="0" algn="ctr">
                        <a:lnSpc>
                          <a:spcPct val="107000"/>
                        </a:lnSpc>
                        <a:spcBef>
                          <a:spcPts val="0"/>
                        </a:spcBef>
                        <a:spcAft>
                          <a:spcPts val="0"/>
                        </a:spcAft>
                      </a:pPr>
                      <a:r>
                        <a:rPr lang="en-IN" sz="1600">
                          <a:effectLst/>
                        </a:rPr>
                        <a:t>Carname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802476667"/>
                  </a:ext>
                </a:extLst>
              </a:tr>
              <a:tr h="0">
                <a:tc>
                  <a:txBody>
                    <a:bodyPr/>
                    <a:lstStyle/>
                    <a:p>
                      <a:pPr marL="0" marR="0" algn="ctr">
                        <a:lnSpc>
                          <a:spcPct val="107000"/>
                        </a:lnSpc>
                        <a:spcBef>
                          <a:spcPts val="0"/>
                        </a:spcBef>
                        <a:spcAft>
                          <a:spcPts val="0"/>
                        </a:spcAft>
                      </a:pPr>
                      <a:r>
                        <a:rPr lang="en-IN" sz="1600">
                          <a:effectLst/>
                        </a:rPr>
                        <a:t>Brand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brand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203768037"/>
                  </a:ext>
                </a:extLst>
              </a:tr>
              <a:tr h="0">
                <a:tc>
                  <a:txBody>
                    <a:bodyPr/>
                    <a:lstStyle/>
                    <a:p>
                      <a:pPr marL="0" marR="0" algn="ctr">
                        <a:lnSpc>
                          <a:spcPct val="107000"/>
                        </a:lnSpc>
                        <a:spcBef>
                          <a:spcPts val="0"/>
                        </a:spcBef>
                        <a:spcAft>
                          <a:spcPts val="0"/>
                        </a:spcAft>
                      </a:pPr>
                      <a:r>
                        <a:rPr lang="en-IN" sz="1600">
                          <a:effectLst/>
                        </a:rPr>
                        <a:t>Price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Number</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price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790121125"/>
                  </a:ext>
                </a:extLst>
              </a:tr>
              <a:tr h="0">
                <a:tc>
                  <a:txBody>
                    <a:bodyPr/>
                    <a:lstStyle/>
                    <a:p>
                      <a:pPr marL="0" marR="0" algn="ctr">
                        <a:lnSpc>
                          <a:spcPct val="107000"/>
                        </a:lnSpc>
                        <a:spcBef>
                          <a:spcPts val="0"/>
                        </a:spcBef>
                        <a:spcAft>
                          <a:spcPts val="0"/>
                        </a:spcAft>
                      </a:pPr>
                      <a:r>
                        <a:rPr lang="en-IN" sz="1600">
                          <a:effectLst/>
                        </a:rPr>
                        <a:t>Engine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engine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992819805"/>
                  </a:ext>
                </a:extLst>
              </a:tr>
              <a:tr h="0">
                <a:tc>
                  <a:txBody>
                    <a:bodyPr/>
                    <a:lstStyle/>
                    <a:p>
                      <a:pPr marL="0" marR="0" algn="ctr">
                        <a:lnSpc>
                          <a:spcPct val="107000"/>
                        </a:lnSpc>
                        <a:spcBef>
                          <a:spcPts val="0"/>
                        </a:spcBef>
                        <a:spcAft>
                          <a:spcPts val="0"/>
                        </a:spcAft>
                      </a:pPr>
                      <a:r>
                        <a:rPr lang="en-IN" sz="1600">
                          <a:effectLst/>
                        </a:rPr>
                        <a:t>Transmission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transmission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4261646856"/>
                  </a:ext>
                </a:extLst>
              </a:tr>
              <a:tr h="0">
                <a:tc>
                  <a:txBody>
                    <a:bodyPr/>
                    <a:lstStyle/>
                    <a:p>
                      <a:pPr marL="0" marR="0" algn="ctr">
                        <a:lnSpc>
                          <a:spcPct val="107000"/>
                        </a:lnSpc>
                        <a:spcBef>
                          <a:spcPts val="0"/>
                        </a:spcBef>
                        <a:spcAft>
                          <a:spcPts val="0"/>
                        </a:spcAft>
                      </a:pPr>
                      <a:r>
                        <a:rPr lang="en-IN" sz="1600">
                          <a:effectLst/>
                        </a:rPr>
                        <a:t>Power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power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336124593"/>
                  </a:ext>
                </a:extLst>
              </a:tr>
              <a:tr h="0">
                <a:tc>
                  <a:txBody>
                    <a:bodyPr/>
                    <a:lstStyle/>
                    <a:p>
                      <a:pPr marL="0" marR="0" algn="ctr">
                        <a:lnSpc>
                          <a:spcPct val="107000"/>
                        </a:lnSpc>
                        <a:spcBef>
                          <a:spcPts val="0"/>
                        </a:spcBef>
                        <a:spcAft>
                          <a:spcPts val="0"/>
                        </a:spcAft>
                      </a:pPr>
                      <a:r>
                        <a:rPr lang="en-IN" sz="1600">
                          <a:effectLst/>
                        </a:rPr>
                        <a:t>Fueltype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fuel 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112225386"/>
                  </a:ext>
                </a:extLst>
              </a:tr>
              <a:tr h="0">
                <a:tc>
                  <a:txBody>
                    <a:bodyPr/>
                    <a:lstStyle/>
                    <a:p>
                      <a:pPr marL="0" marR="0" algn="ctr">
                        <a:lnSpc>
                          <a:spcPct val="107000"/>
                        </a:lnSpc>
                        <a:spcBef>
                          <a:spcPts val="0"/>
                        </a:spcBef>
                        <a:spcAft>
                          <a:spcPts val="0"/>
                        </a:spcAft>
                      </a:pPr>
                      <a:r>
                        <a:rPr lang="en-IN" sz="1600">
                          <a:effectLst/>
                        </a:rPr>
                        <a:t>Mileage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mileage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24899738"/>
                  </a:ext>
                </a:extLst>
              </a:tr>
              <a:tr h="0">
                <a:tc>
                  <a:txBody>
                    <a:bodyPr/>
                    <a:lstStyle/>
                    <a:p>
                      <a:pPr marL="0" marR="0" algn="ctr">
                        <a:lnSpc>
                          <a:spcPct val="107000"/>
                        </a:lnSpc>
                        <a:spcBef>
                          <a:spcPts val="0"/>
                        </a:spcBef>
                        <a:spcAft>
                          <a:spcPts val="0"/>
                        </a:spcAft>
                      </a:pPr>
                      <a:r>
                        <a:rPr lang="en-IN" sz="1600">
                          <a:effectLst/>
                        </a:rPr>
                        <a:t>Seating_capacity</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Int</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seating capacity</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470477107"/>
                  </a:ext>
                </a:extLst>
              </a:tr>
              <a:tr h="0">
                <a:tc>
                  <a:txBody>
                    <a:bodyPr/>
                    <a:lstStyle/>
                    <a:p>
                      <a:pPr marL="0" marR="0" algn="ctr">
                        <a:lnSpc>
                          <a:spcPct val="107000"/>
                        </a:lnSpc>
                        <a:spcBef>
                          <a:spcPts val="0"/>
                        </a:spcBef>
                        <a:spcAft>
                          <a:spcPts val="0"/>
                        </a:spcAft>
                      </a:pPr>
                      <a:r>
                        <a:rPr lang="en-IN" sz="1600">
                          <a:effectLst/>
                        </a:rPr>
                        <a:t>Image1</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image 1</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460642960"/>
                  </a:ext>
                </a:extLst>
              </a:tr>
              <a:tr h="0">
                <a:tc>
                  <a:txBody>
                    <a:bodyPr/>
                    <a:lstStyle/>
                    <a:p>
                      <a:pPr marL="0" marR="0" algn="ctr">
                        <a:lnSpc>
                          <a:spcPct val="107000"/>
                        </a:lnSpc>
                        <a:spcBef>
                          <a:spcPts val="0"/>
                        </a:spcBef>
                        <a:spcAft>
                          <a:spcPts val="0"/>
                        </a:spcAft>
                      </a:pPr>
                      <a:r>
                        <a:rPr lang="en-IN" sz="1600">
                          <a:effectLst/>
                        </a:rPr>
                        <a:t>Image2</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image 2</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928101040"/>
                  </a:ext>
                </a:extLst>
              </a:tr>
              <a:tr h="0">
                <a:tc>
                  <a:txBody>
                    <a:bodyPr/>
                    <a:lstStyle/>
                    <a:p>
                      <a:pPr marL="0" marR="0" algn="ctr">
                        <a:lnSpc>
                          <a:spcPct val="107000"/>
                        </a:lnSpc>
                        <a:spcBef>
                          <a:spcPts val="0"/>
                        </a:spcBef>
                        <a:spcAft>
                          <a:spcPts val="0"/>
                        </a:spcAft>
                      </a:pPr>
                      <a:r>
                        <a:rPr lang="en-IN" sz="1600">
                          <a:effectLst/>
                        </a:rPr>
                        <a:t>Image3</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image 3</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641735490"/>
                  </a:ext>
                </a:extLst>
              </a:tr>
              <a:tr h="0">
                <a:tc>
                  <a:txBody>
                    <a:bodyPr/>
                    <a:lstStyle/>
                    <a:p>
                      <a:pPr marL="0" marR="0" algn="ctr">
                        <a:lnSpc>
                          <a:spcPct val="107000"/>
                        </a:lnSpc>
                        <a:spcBef>
                          <a:spcPts val="0"/>
                        </a:spcBef>
                        <a:spcAft>
                          <a:spcPts val="0"/>
                        </a:spcAft>
                      </a:pPr>
                      <a:r>
                        <a:rPr lang="en-IN" sz="1600">
                          <a:effectLst/>
                        </a:rPr>
                        <a:t>Image4</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image 4</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277856959"/>
                  </a:ext>
                </a:extLst>
              </a:tr>
              <a:tr h="0">
                <a:tc>
                  <a:txBody>
                    <a:bodyPr/>
                    <a:lstStyle/>
                    <a:p>
                      <a:pPr marL="0" marR="0" algn="ctr">
                        <a:lnSpc>
                          <a:spcPct val="107000"/>
                        </a:lnSpc>
                        <a:spcBef>
                          <a:spcPts val="0"/>
                        </a:spcBef>
                        <a:spcAft>
                          <a:spcPts val="0"/>
                        </a:spcAft>
                      </a:pPr>
                      <a:r>
                        <a:rPr lang="en-IN" sz="1600">
                          <a:effectLst/>
                        </a:rPr>
                        <a:t>Image5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image 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848132492"/>
                  </a:ext>
                </a:extLst>
              </a:tr>
              <a:tr h="0">
                <a:tc>
                  <a:txBody>
                    <a:bodyPr/>
                    <a:lstStyle/>
                    <a:p>
                      <a:pPr marL="0" marR="0" algn="ctr">
                        <a:lnSpc>
                          <a:spcPct val="107000"/>
                        </a:lnSpc>
                        <a:spcBef>
                          <a:spcPts val="0"/>
                        </a:spcBef>
                        <a:spcAft>
                          <a:spcPts val="0"/>
                        </a:spcAft>
                      </a:pPr>
                      <a:r>
                        <a:rPr lang="en-IN" sz="1600">
                          <a:effectLst/>
                        </a:rPr>
                        <a:t>Placed_date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Car places date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36801118"/>
                  </a:ext>
                </a:extLst>
              </a:tr>
            </a:tbl>
          </a:graphicData>
        </a:graphic>
      </p:graphicFrame>
      <p:sp>
        <p:nvSpPr>
          <p:cNvPr id="6" name="Rectangle 5"/>
          <p:cNvSpPr/>
          <p:nvPr/>
        </p:nvSpPr>
        <p:spPr>
          <a:xfrm>
            <a:off x="1589648" y="257325"/>
            <a:ext cx="2737929" cy="553998"/>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fuel car</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5" y="4822026"/>
            <a:ext cx="2899777" cy="2002342"/>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Tree>
    <p:extLst>
      <p:ext uri="{BB962C8B-B14F-4D97-AF65-F5344CB8AC3E}">
        <p14:creationId xmlns:p14="http://schemas.microsoft.com/office/powerpoint/2010/main" val="30003423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9648" y="257325"/>
            <a:ext cx="2752164" cy="553998"/>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reviews</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227663247"/>
              </p:ext>
            </p:extLst>
          </p:nvPr>
        </p:nvGraphicFramePr>
        <p:xfrm>
          <a:off x="1243367" y="984103"/>
          <a:ext cx="9462148" cy="4305352"/>
        </p:xfrm>
        <a:graphic>
          <a:graphicData uri="http://schemas.openxmlformats.org/drawingml/2006/table">
            <a:tbl>
              <a:tblPr firstRow="1" firstCol="1" bandRow="1">
                <a:tableStyleId>{C4B1156A-380E-4F78-BDF5-A606A8083BF9}</a:tableStyleId>
              </a:tblPr>
              <a:tblGrid>
                <a:gridCol w="2284617">
                  <a:extLst>
                    <a:ext uri="{9D8B030D-6E8A-4147-A177-3AD203B41FA5}">
                      <a16:colId xmlns:a16="http://schemas.microsoft.com/office/drawing/2014/main" val="2389289"/>
                    </a:ext>
                  </a:extLst>
                </a:gridCol>
                <a:gridCol w="1744491">
                  <a:extLst>
                    <a:ext uri="{9D8B030D-6E8A-4147-A177-3AD203B41FA5}">
                      <a16:colId xmlns:a16="http://schemas.microsoft.com/office/drawing/2014/main" val="4006444"/>
                    </a:ext>
                  </a:extLst>
                </a:gridCol>
                <a:gridCol w="1752434">
                  <a:extLst>
                    <a:ext uri="{9D8B030D-6E8A-4147-A177-3AD203B41FA5}">
                      <a16:colId xmlns:a16="http://schemas.microsoft.com/office/drawing/2014/main" val="1916831974"/>
                    </a:ext>
                  </a:extLst>
                </a:gridCol>
                <a:gridCol w="3680606">
                  <a:extLst>
                    <a:ext uri="{9D8B030D-6E8A-4147-A177-3AD203B41FA5}">
                      <a16:colId xmlns:a16="http://schemas.microsoft.com/office/drawing/2014/main" val="2754082023"/>
                    </a:ext>
                  </a:extLst>
                </a:gridCol>
              </a:tblGrid>
              <a:tr h="542455">
                <a:tc>
                  <a:txBody>
                    <a:bodyPr/>
                    <a:lstStyle/>
                    <a:p>
                      <a:pPr marL="0" marR="0" algn="ctr">
                        <a:lnSpc>
                          <a:spcPct val="107000"/>
                        </a:lnSpc>
                        <a:spcBef>
                          <a:spcPts val="0"/>
                        </a:spcBef>
                        <a:spcAft>
                          <a:spcPts val="0"/>
                        </a:spcAft>
                      </a:pPr>
                      <a:r>
                        <a:rPr lang="en-IN" sz="1800">
                          <a:effectLst/>
                        </a:rPr>
                        <a:t>Column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Data 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Length</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Description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052497100"/>
                  </a:ext>
                </a:extLst>
              </a:tr>
              <a:tr h="542455">
                <a:tc>
                  <a:txBody>
                    <a:bodyPr/>
                    <a:lstStyle/>
                    <a:p>
                      <a:pPr marL="0" marR="0" algn="ctr">
                        <a:lnSpc>
                          <a:spcPct val="107000"/>
                        </a:lnSpc>
                        <a:spcBef>
                          <a:spcPts val="0"/>
                        </a:spcBef>
                        <a:spcAft>
                          <a:spcPts val="0"/>
                        </a:spcAft>
                      </a:pPr>
                      <a:r>
                        <a:rPr lang="en-IN" sz="1600">
                          <a:effectLst/>
                        </a:rPr>
                        <a:t>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Int</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50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267743992"/>
                  </a:ext>
                </a:extLst>
              </a:tr>
              <a:tr h="428527">
                <a:tc>
                  <a:txBody>
                    <a:bodyPr/>
                    <a:lstStyle/>
                    <a:p>
                      <a:pPr marL="0" marR="0" algn="ctr">
                        <a:lnSpc>
                          <a:spcPct val="107000"/>
                        </a:lnSpc>
                        <a:spcBef>
                          <a:spcPts val="0"/>
                        </a:spcBef>
                        <a:spcAft>
                          <a:spcPts val="0"/>
                        </a:spcAft>
                      </a:pPr>
                      <a:r>
                        <a:rPr lang="en-IN" sz="1600">
                          <a:effectLst/>
                        </a:rPr>
                        <a:t>Username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200097432"/>
                  </a:ext>
                </a:extLst>
              </a:tr>
              <a:tr h="398845">
                <a:tc>
                  <a:txBody>
                    <a:bodyPr/>
                    <a:lstStyle/>
                    <a:p>
                      <a:pPr marL="0" marR="0" algn="ctr">
                        <a:lnSpc>
                          <a:spcPct val="107000"/>
                        </a:lnSpc>
                        <a:spcBef>
                          <a:spcPts val="0"/>
                        </a:spcBef>
                        <a:spcAft>
                          <a:spcPts val="0"/>
                        </a:spcAft>
                      </a:pPr>
                      <a:r>
                        <a:rPr lang="en-IN" sz="1600">
                          <a:effectLst/>
                        </a:rPr>
                        <a:t>User_picture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profile picture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685883500"/>
                  </a:ext>
                </a:extLst>
              </a:tr>
              <a:tr h="398845">
                <a:tc>
                  <a:txBody>
                    <a:bodyPr/>
                    <a:lstStyle/>
                    <a:p>
                      <a:pPr marL="0" marR="0" algn="ctr">
                        <a:lnSpc>
                          <a:spcPct val="107000"/>
                        </a:lnSpc>
                        <a:spcBef>
                          <a:spcPts val="0"/>
                        </a:spcBef>
                        <a:spcAft>
                          <a:spcPts val="0"/>
                        </a:spcAft>
                      </a:pPr>
                      <a:r>
                        <a:rPr lang="en-IN" sz="1600">
                          <a:effectLst/>
                        </a:rPr>
                        <a:t>User_email</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E-mail 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045879151"/>
                  </a:ext>
                </a:extLst>
              </a:tr>
              <a:tr h="398845">
                <a:tc>
                  <a:txBody>
                    <a:bodyPr/>
                    <a:lstStyle/>
                    <a:p>
                      <a:pPr marL="0" marR="0" algn="ctr">
                        <a:lnSpc>
                          <a:spcPct val="107000"/>
                        </a:lnSpc>
                        <a:spcBef>
                          <a:spcPts val="0"/>
                        </a:spcBef>
                        <a:spcAft>
                          <a:spcPts val="0"/>
                        </a:spcAft>
                      </a:pPr>
                      <a:r>
                        <a:rPr lang="en-IN" sz="1600">
                          <a:effectLst/>
                        </a:rPr>
                        <a:t>Carname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Car name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447471022"/>
                  </a:ext>
                </a:extLst>
              </a:tr>
              <a:tr h="398845">
                <a:tc>
                  <a:txBody>
                    <a:bodyPr/>
                    <a:lstStyle/>
                    <a:p>
                      <a:pPr marL="0" marR="0" algn="ctr">
                        <a:lnSpc>
                          <a:spcPct val="107000"/>
                        </a:lnSpc>
                        <a:spcBef>
                          <a:spcPts val="0"/>
                        </a:spcBef>
                        <a:spcAft>
                          <a:spcPts val="0"/>
                        </a:spcAft>
                      </a:pPr>
                      <a:r>
                        <a:rPr lang="en-IN" sz="1600">
                          <a:effectLst/>
                        </a:rPr>
                        <a:t>Rating</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rating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791541470"/>
                  </a:ext>
                </a:extLst>
              </a:tr>
              <a:tr h="398845">
                <a:tc>
                  <a:txBody>
                    <a:bodyPr/>
                    <a:lstStyle/>
                    <a:p>
                      <a:pPr marL="0" marR="0" algn="ctr">
                        <a:lnSpc>
                          <a:spcPct val="107000"/>
                        </a:lnSpc>
                        <a:spcBef>
                          <a:spcPts val="0"/>
                        </a:spcBef>
                        <a:spcAft>
                          <a:spcPts val="0"/>
                        </a:spcAft>
                      </a:pPr>
                      <a:r>
                        <a:rPr lang="en-IN" sz="1600">
                          <a:effectLst/>
                        </a:rPr>
                        <a:t>Title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review title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776127523"/>
                  </a:ext>
                </a:extLst>
              </a:tr>
              <a:tr h="398845">
                <a:tc>
                  <a:txBody>
                    <a:bodyPr/>
                    <a:lstStyle/>
                    <a:p>
                      <a:pPr marL="0" marR="0" algn="ctr">
                        <a:lnSpc>
                          <a:spcPct val="107000"/>
                        </a:lnSpc>
                        <a:spcBef>
                          <a:spcPts val="0"/>
                        </a:spcBef>
                        <a:spcAft>
                          <a:spcPts val="0"/>
                        </a:spcAft>
                      </a:pPr>
                      <a:r>
                        <a:rPr lang="en-IN" sz="1600">
                          <a:effectLst/>
                        </a:rPr>
                        <a:t>Description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Varchar</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review description</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313574839"/>
                  </a:ext>
                </a:extLst>
              </a:tr>
              <a:tr h="398845">
                <a:tc>
                  <a:txBody>
                    <a:bodyPr/>
                    <a:lstStyle/>
                    <a:p>
                      <a:pPr marL="0" marR="0" algn="ctr">
                        <a:lnSpc>
                          <a:spcPct val="107000"/>
                        </a:lnSpc>
                        <a:spcBef>
                          <a:spcPts val="0"/>
                        </a:spcBef>
                        <a:spcAft>
                          <a:spcPts val="0"/>
                        </a:spcAft>
                      </a:pPr>
                      <a:r>
                        <a:rPr lang="en-IN" sz="1600">
                          <a:effectLst/>
                        </a:rPr>
                        <a:t>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Review date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181862569"/>
                  </a:ext>
                </a:extLst>
              </a:tr>
            </a:tbl>
          </a:graphicData>
        </a:graphic>
      </p:graphicFrame>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9282" y="4855658"/>
            <a:ext cx="2899777" cy="2002342"/>
          </a:xfrm>
          <a:prstGeom prst="rect">
            <a:avLst/>
          </a:prstGeom>
        </p:spPr>
      </p:pic>
    </p:spTree>
    <p:extLst>
      <p:ext uri="{BB962C8B-B14F-4D97-AF65-F5344CB8AC3E}">
        <p14:creationId xmlns:p14="http://schemas.microsoft.com/office/powerpoint/2010/main" val="3376626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9648" y="257325"/>
            <a:ext cx="2955937" cy="553998"/>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Table Name: Bookings</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399826529"/>
              </p:ext>
            </p:extLst>
          </p:nvPr>
        </p:nvGraphicFramePr>
        <p:xfrm>
          <a:off x="1589648" y="1026939"/>
          <a:ext cx="9115866" cy="4689652"/>
        </p:xfrm>
        <a:graphic>
          <a:graphicData uri="http://schemas.openxmlformats.org/drawingml/2006/table">
            <a:tbl>
              <a:tblPr firstRow="1" firstCol="1" bandRow="1">
                <a:tableStyleId>{C4B1156A-380E-4F78-BDF5-A606A8083BF9}</a:tableStyleId>
              </a:tblPr>
              <a:tblGrid>
                <a:gridCol w="2201008">
                  <a:extLst>
                    <a:ext uri="{9D8B030D-6E8A-4147-A177-3AD203B41FA5}">
                      <a16:colId xmlns:a16="http://schemas.microsoft.com/office/drawing/2014/main" val="3337985171"/>
                    </a:ext>
                  </a:extLst>
                </a:gridCol>
                <a:gridCol w="1680648">
                  <a:extLst>
                    <a:ext uri="{9D8B030D-6E8A-4147-A177-3AD203B41FA5}">
                      <a16:colId xmlns:a16="http://schemas.microsoft.com/office/drawing/2014/main" val="2084110469"/>
                    </a:ext>
                  </a:extLst>
                </a:gridCol>
                <a:gridCol w="1688301">
                  <a:extLst>
                    <a:ext uri="{9D8B030D-6E8A-4147-A177-3AD203B41FA5}">
                      <a16:colId xmlns:a16="http://schemas.microsoft.com/office/drawing/2014/main" val="2648345062"/>
                    </a:ext>
                  </a:extLst>
                </a:gridCol>
                <a:gridCol w="3545909">
                  <a:extLst>
                    <a:ext uri="{9D8B030D-6E8A-4147-A177-3AD203B41FA5}">
                      <a16:colId xmlns:a16="http://schemas.microsoft.com/office/drawing/2014/main" val="2150567840"/>
                    </a:ext>
                  </a:extLst>
                </a:gridCol>
              </a:tblGrid>
              <a:tr h="450518">
                <a:tc>
                  <a:txBody>
                    <a:bodyPr/>
                    <a:lstStyle/>
                    <a:p>
                      <a:pPr marL="0" marR="0" algn="ctr">
                        <a:lnSpc>
                          <a:spcPct val="107000"/>
                        </a:lnSpc>
                        <a:spcBef>
                          <a:spcPts val="0"/>
                        </a:spcBef>
                        <a:spcAft>
                          <a:spcPts val="0"/>
                        </a:spcAft>
                      </a:pPr>
                      <a:r>
                        <a:rPr lang="en-IN" sz="1800" dirty="0">
                          <a:effectLst/>
                        </a:rPr>
                        <a:t>Column Name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dirty="0">
                          <a:effectLst/>
                        </a:rPr>
                        <a:t>Data Type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a:effectLst/>
                        </a:rPr>
                        <a:t>Length</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800" dirty="0">
                          <a:effectLst/>
                        </a:rPr>
                        <a:t>Description</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22956405"/>
                  </a:ext>
                </a:extLst>
              </a:tr>
              <a:tr h="450518">
                <a:tc>
                  <a:txBody>
                    <a:bodyPr/>
                    <a:lstStyle/>
                    <a:p>
                      <a:pPr marL="0" marR="0" algn="ctr">
                        <a:lnSpc>
                          <a:spcPct val="107000"/>
                        </a:lnSpc>
                        <a:spcBef>
                          <a:spcPts val="0"/>
                        </a:spcBef>
                        <a:spcAft>
                          <a:spcPts val="0"/>
                        </a:spcAft>
                      </a:pPr>
                      <a:r>
                        <a:rPr lang="en-IN" sz="1600">
                          <a:effectLst/>
                        </a:rPr>
                        <a:t>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err="1">
                          <a:effectLst/>
                        </a:rPr>
                        <a:t>Int</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50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User Id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173744484"/>
                  </a:ext>
                </a:extLst>
              </a:tr>
              <a:tr h="355901">
                <a:tc>
                  <a:txBody>
                    <a:bodyPr/>
                    <a:lstStyle/>
                    <a:p>
                      <a:pPr marL="0" marR="0" algn="ctr">
                        <a:lnSpc>
                          <a:spcPct val="107000"/>
                        </a:lnSpc>
                        <a:spcBef>
                          <a:spcPts val="0"/>
                        </a:spcBef>
                        <a:spcAft>
                          <a:spcPts val="0"/>
                        </a:spcAft>
                      </a:pPr>
                      <a:r>
                        <a:rPr lang="en-IN" sz="1600">
                          <a:effectLst/>
                        </a:rPr>
                        <a:t>Customer_name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724517497"/>
                  </a:ext>
                </a:extLst>
              </a:tr>
              <a:tr h="312065">
                <a:tc>
                  <a:txBody>
                    <a:bodyPr/>
                    <a:lstStyle/>
                    <a:p>
                      <a:pPr marL="0" marR="0" algn="ctr">
                        <a:lnSpc>
                          <a:spcPct val="107000"/>
                        </a:lnSpc>
                        <a:spcBef>
                          <a:spcPts val="0"/>
                        </a:spcBef>
                        <a:spcAft>
                          <a:spcPts val="0"/>
                        </a:spcAft>
                      </a:pPr>
                      <a:r>
                        <a:rPr lang="en-IN" sz="1600">
                          <a:effectLst/>
                        </a:rPr>
                        <a:t>Email</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email address</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992013363"/>
                  </a:ext>
                </a:extLst>
              </a:tr>
              <a:tr h="312065">
                <a:tc>
                  <a:txBody>
                    <a:bodyPr/>
                    <a:lstStyle/>
                    <a:p>
                      <a:pPr marL="0" marR="0" algn="ctr">
                        <a:lnSpc>
                          <a:spcPct val="107000"/>
                        </a:lnSpc>
                        <a:spcBef>
                          <a:spcPts val="0"/>
                        </a:spcBef>
                        <a:spcAft>
                          <a:spcPts val="0"/>
                        </a:spcAft>
                      </a:pPr>
                      <a:r>
                        <a:rPr lang="en-IN" sz="1600">
                          <a:effectLst/>
                        </a:rPr>
                        <a:t>Contact</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contact number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434194373"/>
                  </a:ext>
                </a:extLst>
              </a:tr>
              <a:tr h="312065">
                <a:tc>
                  <a:txBody>
                    <a:bodyPr/>
                    <a:lstStyle/>
                    <a:p>
                      <a:pPr marL="0" marR="0" algn="ctr">
                        <a:lnSpc>
                          <a:spcPct val="107000"/>
                        </a:lnSpc>
                        <a:spcBef>
                          <a:spcPts val="0"/>
                        </a:spcBef>
                        <a:spcAft>
                          <a:spcPts val="0"/>
                        </a:spcAft>
                      </a:pPr>
                      <a:r>
                        <a:rPr lang="en-IN" sz="1600">
                          <a:effectLst/>
                        </a:rPr>
                        <a:t>City</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city</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409193347"/>
                  </a:ext>
                </a:extLst>
              </a:tr>
              <a:tr h="312065">
                <a:tc>
                  <a:txBody>
                    <a:bodyPr/>
                    <a:lstStyle/>
                    <a:p>
                      <a:pPr marL="0" marR="0" algn="ctr">
                        <a:lnSpc>
                          <a:spcPct val="107000"/>
                        </a:lnSpc>
                        <a:spcBef>
                          <a:spcPts val="0"/>
                        </a:spcBef>
                        <a:spcAft>
                          <a:spcPts val="0"/>
                        </a:spcAft>
                      </a:pPr>
                      <a:r>
                        <a:rPr lang="en-IN" sz="1600" dirty="0">
                          <a:effectLst/>
                        </a:rPr>
                        <a:t>State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state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1899630778"/>
                  </a:ext>
                </a:extLst>
              </a:tr>
              <a:tr h="312065">
                <a:tc>
                  <a:txBody>
                    <a:bodyPr/>
                    <a:lstStyle/>
                    <a:p>
                      <a:pPr marL="0" marR="0" algn="ctr">
                        <a:lnSpc>
                          <a:spcPct val="107000"/>
                        </a:lnSpc>
                        <a:spcBef>
                          <a:spcPts val="0"/>
                        </a:spcBef>
                        <a:spcAft>
                          <a:spcPts val="0"/>
                        </a:spcAft>
                      </a:pPr>
                      <a:r>
                        <a:rPr lang="en-IN" sz="1600">
                          <a:effectLst/>
                        </a:rPr>
                        <a:t>Zipcode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Number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city code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107667609"/>
                  </a:ext>
                </a:extLst>
              </a:tr>
              <a:tr h="312065">
                <a:tc>
                  <a:txBody>
                    <a:bodyPr/>
                    <a:lstStyle/>
                    <a:p>
                      <a:pPr marL="0" marR="0" algn="ctr">
                        <a:lnSpc>
                          <a:spcPct val="107000"/>
                        </a:lnSpc>
                        <a:spcBef>
                          <a:spcPts val="0"/>
                        </a:spcBef>
                        <a:spcAft>
                          <a:spcPts val="0"/>
                        </a:spcAft>
                      </a:pPr>
                      <a:r>
                        <a:rPr lang="en-IN" sz="1600">
                          <a:effectLst/>
                        </a:rPr>
                        <a:t>Country</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Customer country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880825785"/>
                  </a:ext>
                </a:extLst>
              </a:tr>
              <a:tr h="312065">
                <a:tc>
                  <a:txBody>
                    <a:bodyPr/>
                    <a:lstStyle/>
                    <a:p>
                      <a:pPr marL="0" marR="0" algn="ctr">
                        <a:lnSpc>
                          <a:spcPct val="107000"/>
                        </a:lnSpc>
                        <a:spcBef>
                          <a:spcPts val="0"/>
                        </a:spcBef>
                        <a:spcAft>
                          <a:spcPts val="0"/>
                        </a:spcAft>
                      </a:pPr>
                      <a:r>
                        <a:rPr lang="en-IN" sz="1600">
                          <a:effectLst/>
                        </a:rPr>
                        <a:t>Carname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493828177"/>
                  </a:ext>
                </a:extLst>
              </a:tr>
              <a:tr h="312065">
                <a:tc>
                  <a:txBody>
                    <a:bodyPr/>
                    <a:lstStyle/>
                    <a:p>
                      <a:pPr marL="0" marR="0" algn="ctr">
                        <a:lnSpc>
                          <a:spcPct val="107000"/>
                        </a:lnSpc>
                        <a:spcBef>
                          <a:spcPts val="0"/>
                        </a:spcBef>
                        <a:spcAft>
                          <a:spcPts val="0"/>
                        </a:spcAft>
                      </a:pPr>
                      <a:r>
                        <a:rPr lang="en-IN" sz="1600">
                          <a:effectLst/>
                        </a:rPr>
                        <a:t>Brand</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brand name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3328604801"/>
                  </a:ext>
                </a:extLst>
              </a:tr>
              <a:tr h="312065">
                <a:tc>
                  <a:txBody>
                    <a:bodyPr/>
                    <a:lstStyle/>
                    <a:p>
                      <a:pPr marL="0" marR="0" algn="ctr">
                        <a:lnSpc>
                          <a:spcPct val="107000"/>
                        </a:lnSpc>
                        <a:spcBef>
                          <a:spcPts val="0"/>
                        </a:spcBef>
                        <a:spcAft>
                          <a:spcPts val="0"/>
                        </a:spcAft>
                      </a:pPr>
                      <a:r>
                        <a:rPr lang="en-IN" sz="1600">
                          <a:effectLst/>
                        </a:rPr>
                        <a:t>Fueltype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255</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fuel type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135499541"/>
                  </a:ext>
                </a:extLst>
              </a:tr>
              <a:tr h="312065">
                <a:tc>
                  <a:txBody>
                    <a:bodyPr/>
                    <a:lstStyle/>
                    <a:p>
                      <a:pPr marL="0" marR="0" algn="ctr">
                        <a:lnSpc>
                          <a:spcPct val="107000"/>
                        </a:lnSpc>
                        <a:spcBef>
                          <a:spcPts val="0"/>
                        </a:spcBef>
                        <a:spcAft>
                          <a:spcPts val="0"/>
                        </a:spcAft>
                      </a:pPr>
                      <a:r>
                        <a:rPr lang="en-IN" sz="1600">
                          <a:effectLst/>
                        </a:rPr>
                        <a:t>Price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Varchar</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100</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Car price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24655666"/>
                  </a:ext>
                </a:extLst>
              </a:tr>
              <a:tr h="312065">
                <a:tc>
                  <a:txBody>
                    <a:bodyPr/>
                    <a:lstStyle/>
                    <a:p>
                      <a:pPr marL="0" marR="0" algn="ctr">
                        <a:lnSpc>
                          <a:spcPct val="107000"/>
                        </a:lnSpc>
                        <a:spcBef>
                          <a:spcPts val="0"/>
                        </a:spcBef>
                        <a:spcAft>
                          <a:spcPts val="0"/>
                        </a:spcAft>
                      </a:pPr>
                      <a:r>
                        <a:rPr lang="en-IN" sz="1600">
                          <a:effectLst/>
                        </a:rPr>
                        <a:t>Booking_date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Date</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a:effectLst/>
                        </a:rPr>
                        <a:t> </a:t>
                      </a:r>
                      <a:endParaRPr lang="en-IN" sz="120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tc>
                  <a:txBody>
                    <a:bodyPr/>
                    <a:lstStyle/>
                    <a:p>
                      <a:pPr marL="0" marR="0" algn="ctr">
                        <a:lnSpc>
                          <a:spcPct val="107000"/>
                        </a:lnSpc>
                        <a:spcBef>
                          <a:spcPts val="0"/>
                        </a:spcBef>
                        <a:spcAft>
                          <a:spcPts val="0"/>
                        </a:spcAft>
                      </a:pPr>
                      <a:r>
                        <a:rPr lang="en-IN" sz="1600" dirty="0">
                          <a:effectLst/>
                        </a:rPr>
                        <a:t>Car book date</a:t>
                      </a:r>
                      <a:endParaRPr lang="en-IN" sz="1200" dirty="0">
                        <a:effectLst/>
                        <a:latin typeface="Trebuchet MS" panose="020B0603020202020204" pitchFamily="34" charset="0"/>
                        <a:ea typeface="Trebuchet MS" panose="020B0603020202020204" pitchFamily="34" charset="0"/>
                        <a:cs typeface="Mangal" panose="02040503050203030202" pitchFamily="18" charset="0"/>
                      </a:endParaRPr>
                    </a:p>
                  </a:txBody>
                  <a:tcPr marL="68580" marR="68580" marT="0" marB="0"/>
                </a:tc>
                <a:extLst>
                  <a:ext uri="{0D108BD9-81ED-4DB2-BD59-A6C34878D82A}">
                    <a16:rowId xmlns:a16="http://schemas.microsoft.com/office/drawing/2014/main" val="2043517409"/>
                  </a:ext>
                </a:extLst>
              </a:tr>
            </a:tbl>
          </a:graphicData>
        </a:graphic>
      </p:graphicFrame>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5" y="4822026"/>
            <a:ext cx="2899777" cy="2002342"/>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Tree>
    <p:extLst>
      <p:ext uri="{BB962C8B-B14F-4D97-AF65-F5344CB8AC3E}">
        <p14:creationId xmlns:p14="http://schemas.microsoft.com/office/powerpoint/2010/main" val="38350838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3"/>
          <p:cNvSpPr/>
          <p:nvPr/>
        </p:nvSpPr>
        <p:spPr>
          <a:xfrm>
            <a:off x="2735785" y="226175"/>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Input/output Design</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grpSp>
        <p:nvGrpSpPr>
          <p:cNvPr id="13" name="Group 12"/>
          <p:cNvGrpSpPr/>
          <p:nvPr/>
        </p:nvGrpSpPr>
        <p:grpSpPr>
          <a:xfrm>
            <a:off x="1657275" y="2086524"/>
            <a:ext cx="8763000" cy="3325318"/>
            <a:chOff x="152400" y="1059583"/>
            <a:chExt cx="8763000" cy="3325318"/>
          </a:xfrm>
        </p:grpSpPr>
        <p:sp>
          <p:nvSpPr>
            <p:cNvPr id="14" name="Freeform 16">
              <a:extLst>
                <a:ext uri="{FF2B5EF4-FFF2-40B4-BE49-F238E27FC236}">
                  <a16:creationId xmlns:a16="http://schemas.microsoft.com/office/drawing/2014/main" id="{539920A0-82A1-40CA-A256-3D76F7FD8CE7}"/>
                </a:ext>
              </a:extLst>
            </p:cNvPr>
            <p:cNvSpPr>
              <a:spLocks/>
            </p:cNvSpPr>
            <p:nvPr/>
          </p:nvSpPr>
          <p:spPr bwMode="auto">
            <a:xfrm>
              <a:off x="5067619" y="2617657"/>
              <a:ext cx="1818850" cy="1462664"/>
            </a:xfrm>
            <a:custGeom>
              <a:avLst/>
              <a:gdLst>
                <a:gd name="T0" fmla="*/ 573 w 573"/>
                <a:gd name="T1" fmla="*/ 561 h 602"/>
                <a:gd name="T2" fmla="*/ 297 w 573"/>
                <a:gd name="T3" fmla="*/ 267 h 602"/>
                <a:gd name="T4" fmla="*/ 0 w 573"/>
                <a:gd name="T5" fmla="*/ 24 h 602"/>
              </a:gdLst>
              <a:ahLst/>
              <a:cxnLst>
                <a:cxn ang="0">
                  <a:pos x="T0" y="T1"/>
                </a:cxn>
                <a:cxn ang="0">
                  <a:pos x="T2" y="T3"/>
                </a:cxn>
                <a:cxn ang="0">
                  <a:pos x="T4" y="T5"/>
                </a:cxn>
              </a:cxnLst>
              <a:rect l="0" t="0" r="r" b="b"/>
              <a:pathLst>
                <a:path w="573" h="602">
                  <a:moveTo>
                    <a:pt x="573" y="561"/>
                  </a:moveTo>
                  <a:cubicBezTo>
                    <a:pt x="573" y="561"/>
                    <a:pt x="418" y="602"/>
                    <a:pt x="297" y="267"/>
                  </a:cubicBezTo>
                  <a:cubicBezTo>
                    <a:pt x="201" y="0"/>
                    <a:pt x="0" y="24"/>
                    <a:pt x="0" y="24"/>
                  </a:cubicBezTo>
                </a:path>
              </a:pathLst>
            </a:custGeom>
            <a:solidFill>
              <a:srgbClr val="FFFFFF"/>
            </a:solidFill>
            <a:ln w="152400" cap="rnd">
              <a:solidFill>
                <a:schemeClr val="accent2">
                  <a:lumMod val="75000"/>
                </a:schemeClr>
              </a:solidFill>
              <a:prstDash val="solid"/>
              <a:miter lim="800000"/>
              <a:headEnd/>
              <a:tailEnd/>
            </a:ln>
            <a:extLst/>
          </p:spPr>
          <p:txBody>
            <a:bodyPr vert="horz" wrap="square" lIns="68586" tIns="34294" rIns="68586" bIns="34294" numCol="1" anchor="t" anchorCtr="0" compatLnSpc="1">
              <a:prstTxWarp prst="textNoShape">
                <a:avLst/>
              </a:prstTxWarp>
            </a:bodyPr>
            <a:lstStyle/>
            <a:p>
              <a:endParaRPr lang="en-IN"/>
            </a:p>
          </p:txBody>
        </p:sp>
        <p:sp>
          <p:nvSpPr>
            <p:cNvPr id="15" name="Freeform 18">
              <a:extLst>
                <a:ext uri="{FF2B5EF4-FFF2-40B4-BE49-F238E27FC236}">
                  <a16:creationId xmlns:a16="http://schemas.microsoft.com/office/drawing/2014/main" id="{D64A7684-21A2-4382-AE55-A439D6AD9D33}"/>
                </a:ext>
              </a:extLst>
            </p:cNvPr>
            <p:cNvSpPr>
              <a:spLocks/>
            </p:cNvSpPr>
            <p:nvPr/>
          </p:nvSpPr>
          <p:spPr bwMode="auto">
            <a:xfrm>
              <a:off x="5067619" y="1281891"/>
              <a:ext cx="1818850" cy="1460983"/>
            </a:xfrm>
            <a:custGeom>
              <a:avLst/>
              <a:gdLst>
                <a:gd name="T0" fmla="*/ 573 w 573"/>
                <a:gd name="T1" fmla="*/ 42 h 603"/>
                <a:gd name="T2" fmla="*/ 297 w 573"/>
                <a:gd name="T3" fmla="*/ 336 h 603"/>
                <a:gd name="T4" fmla="*/ 0 w 573"/>
                <a:gd name="T5" fmla="*/ 578 h 603"/>
              </a:gdLst>
              <a:ahLst/>
              <a:cxnLst>
                <a:cxn ang="0">
                  <a:pos x="T0" y="T1"/>
                </a:cxn>
                <a:cxn ang="0">
                  <a:pos x="T2" y="T3"/>
                </a:cxn>
                <a:cxn ang="0">
                  <a:pos x="T4" y="T5"/>
                </a:cxn>
              </a:cxnLst>
              <a:rect l="0" t="0" r="r" b="b"/>
              <a:pathLst>
                <a:path w="573" h="603">
                  <a:moveTo>
                    <a:pt x="573" y="42"/>
                  </a:moveTo>
                  <a:cubicBezTo>
                    <a:pt x="573" y="42"/>
                    <a:pt x="418" y="0"/>
                    <a:pt x="297" y="336"/>
                  </a:cubicBezTo>
                  <a:cubicBezTo>
                    <a:pt x="201" y="603"/>
                    <a:pt x="0" y="578"/>
                    <a:pt x="0" y="578"/>
                  </a:cubicBezTo>
                </a:path>
              </a:pathLst>
            </a:custGeom>
            <a:noFill/>
            <a:ln w="152400" cap="rnd">
              <a:solidFill>
                <a:schemeClr val="accent2">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6" tIns="34294" rIns="68586" bIns="34294" numCol="1" anchor="t" anchorCtr="0" compatLnSpc="1">
              <a:prstTxWarp prst="textNoShape">
                <a:avLst/>
              </a:prstTxWarp>
            </a:bodyPr>
            <a:lstStyle/>
            <a:p>
              <a:endParaRPr lang="en-IN"/>
            </a:p>
          </p:txBody>
        </p:sp>
        <p:sp>
          <p:nvSpPr>
            <p:cNvPr id="16" name="Freeform 19">
              <a:extLst>
                <a:ext uri="{FF2B5EF4-FFF2-40B4-BE49-F238E27FC236}">
                  <a16:creationId xmlns:a16="http://schemas.microsoft.com/office/drawing/2014/main" id="{CA27A0A7-3FE2-48F9-AC88-C415DF7E18FE}"/>
                </a:ext>
              </a:extLst>
            </p:cNvPr>
            <p:cNvSpPr>
              <a:spLocks/>
            </p:cNvSpPr>
            <p:nvPr/>
          </p:nvSpPr>
          <p:spPr bwMode="auto">
            <a:xfrm>
              <a:off x="2384115" y="1437592"/>
              <a:ext cx="1820186" cy="1296945"/>
            </a:xfrm>
            <a:custGeom>
              <a:avLst/>
              <a:gdLst>
                <a:gd name="T0" fmla="*/ 0 w 573"/>
                <a:gd name="T1" fmla="*/ 42 h 603"/>
                <a:gd name="T2" fmla="*/ 276 w 573"/>
                <a:gd name="T3" fmla="*/ 336 h 603"/>
                <a:gd name="T4" fmla="*/ 573 w 573"/>
                <a:gd name="T5" fmla="*/ 578 h 603"/>
              </a:gdLst>
              <a:ahLst/>
              <a:cxnLst>
                <a:cxn ang="0">
                  <a:pos x="T0" y="T1"/>
                </a:cxn>
                <a:cxn ang="0">
                  <a:pos x="T2" y="T3"/>
                </a:cxn>
                <a:cxn ang="0">
                  <a:pos x="T4" y="T5"/>
                </a:cxn>
              </a:cxnLst>
              <a:rect l="0" t="0" r="r" b="b"/>
              <a:pathLst>
                <a:path w="573" h="603">
                  <a:moveTo>
                    <a:pt x="0" y="42"/>
                  </a:moveTo>
                  <a:cubicBezTo>
                    <a:pt x="0" y="42"/>
                    <a:pt x="156" y="0"/>
                    <a:pt x="276" y="336"/>
                  </a:cubicBezTo>
                  <a:cubicBezTo>
                    <a:pt x="372" y="603"/>
                    <a:pt x="573" y="578"/>
                    <a:pt x="573" y="578"/>
                  </a:cubicBezTo>
                </a:path>
              </a:pathLst>
            </a:custGeom>
            <a:noFill/>
            <a:ln w="152400" cap="rnd">
              <a:solidFill>
                <a:schemeClr val="accent2">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6" tIns="34294" rIns="68586" bIns="34294" numCol="1" anchor="t" anchorCtr="0" compatLnSpc="1">
              <a:prstTxWarp prst="textNoShape">
                <a:avLst/>
              </a:prstTxWarp>
            </a:bodyPr>
            <a:lstStyle/>
            <a:p>
              <a:endParaRPr lang="en-IN"/>
            </a:p>
          </p:txBody>
        </p:sp>
        <p:sp>
          <p:nvSpPr>
            <p:cNvPr id="17" name="Freeform 20">
              <a:extLst>
                <a:ext uri="{FF2B5EF4-FFF2-40B4-BE49-F238E27FC236}">
                  <a16:creationId xmlns:a16="http://schemas.microsoft.com/office/drawing/2014/main" id="{392AA663-C190-46B5-A29A-908F53998968}"/>
                </a:ext>
              </a:extLst>
            </p:cNvPr>
            <p:cNvSpPr>
              <a:spLocks/>
            </p:cNvSpPr>
            <p:nvPr/>
          </p:nvSpPr>
          <p:spPr bwMode="auto">
            <a:xfrm>
              <a:off x="2384115" y="2631432"/>
              <a:ext cx="1820186" cy="1294232"/>
            </a:xfrm>
            <a:custGeom>
              <a:avLst/>
              <a:gdLst>
                <a:gd name="T0" fmla="*/ 0 w 573"/>
                <a:gd name="T1" fmla="*/ 561 h 602"/>
                <a:gd name="T2" fmla="*/ 276 w 573"/>
                <a:gd name="T3" fmla="*/ 267 h 602"/>
                <a:gd name="T4" fmla="*/ 573 w 573"/>
                <a:gd name="T5" fmla="*/ 24 h 602"/>
              </a:gdLst>
              <a:ahLst/>
              <a:cxnLst>
                <a:cxn ang="0">
                  <a:pos x="T0" y="T1"/>
                </a:cxn>
                <a:cxn ang="0">
                  <a:pos x="T2" y="T3"/>
                </a:cxn>
                <a:cxn ang="0">
                  <a:pos x="T4" y="T5"/>
                </a:cxn>
              </a:cxnLst>
              <a:rect l="0" t="0" r="r" b="b"/>
              <a:pathLst>
                <a:path w="573" h="602">
                  <a:moveTo>
                    <a:pt x="0" y="561"/>
                  </a:moveTo>
                  <a:cubicBezTo>
                    <a:pt x="0" y="561"/>
                    <a:pt x="156" y="602"/>
                    <a:pt x="276" y="267"/>
                  </a:cubicBezTo>
                  <a:cubicBezTo>
                    <a:pt x="372" y="0"/>
                    <a:pt x="573" y="24"/>
                    <a:pt x="573" y="24"/>
                  </a:cubicBezTo>
                </a:path>
              </a:pathLst>
            </a:custGeom>
            <a:noFill/>
            <a:ln w="152400" cap="rnd">
              <a:solidFill>
                <a:schemeClr val="accent2">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6" tIns="34294" rIns="68586" bIns="34294" numCol="1" anchor="t" anchorCtr="0" compatLnSpc="1">
              <a:prstTxWarp prst="textNoShape">
                <a:avLst/>
              </a:prstTxWarp>
            </a:bodyPr>
            <a:lstStyle/>
            <a:p>
              <a:endParaRPr lang="en-IN"/>
            </a:p>
          </p:txBody>
        </p:sp>
        <p:sp>
          <p:nvSpPr>
            <p:cNvPr id="18" name="Line 21">
              <a:extLst>
                <a:ext uri="{FF2B5EF4-FFF2-40B4-BE49-F238E27FC236}">
                  <a16:creationId xmlns:a16="http://schemas.microsoft.com/office/drawing/2014/main" id="{C1536499-15B6-40E6-A61F-D1715FF5BB45}"/>
                </a:ext>
              </a:extLst>
            </p:cNvPr>
            <p:cNvSpPr>
              <a:spLocks noChangeShapeType="1"/>
            </p:cNvSpPr>
            <p:nvPr/>
          </p:nvSpPr>
          <p:spPr bwMode="auto">
            <a:xfrm>
              <a:off x="2384113" y="2682984"/>
              <a:ext cx="2187886" cy="0"/>
            </a:xfrm>
            <a:prstGeom prst="line">
              <a:avLst/>
            </a:prstGeom>
            <a:noFill/>
            <a:ln w="152400" cap="rnd">
              <a:solidFill>
                <a:schemeClr val="accent2">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86" tIns="34294" rIns="68586" bIns="34294" numCol="1" anchor="t" anchorCtr="0" compatLnSpc="1">
              <a:prstTxWarp prst="textNoShape">
                <a:avLst/>
              </a:prstTxWarp>
            </a:bodyPr>
            <a:lstStyle/>
            <a:p>
              <a:endParaRPr lang="en-IN"/>
            </a:p>
          </p:txBody>
        </p:sp>
        <p:sp>
          <p:nvSpPr>
            <p:cNvPr id="19" name="Oval 18">
              <a:extLst>
                <a:ext uri="{FF2B5EF4-FFF2-40B4-BE49-F238E27FC236}">
                  <a16:creationId xmlns:a16="http://schemas.microsoft.com/office/drawing/2014/main" id="{EF4B79DA-B068-4441-947E-63C02C238B0D}"/>
                </a:ext>
              </a:extLst>
            </p:cNvPr>
            <p:cNvSpPr/>
            <p:nvPr/>
          </p:nvSpPr>
          <p:spPr>
            <a:xfrm>
              <a:off x="1845950" y="1231423"/>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0" name="Oval 19">
              <a:extLst>
                <a:ext uri="{FF2B5EF4-FFF2-40B4-BE49-F238E27FC236}">
                  <a16:creationId xmlns:a16="http://schemas.microsoft.com/office/drawing/2014/main" id="{C82A4250-6F66-4732-A1F5-AD02C2CD80BA}"/>
                </a:ext>
              </a:extLst>
            </p:cNvPr>
            <p:cNvSpPr/>
            <p:nvPr/>
          </p:nvSpPr>
          <p:spPr>
            <a:xfrm>
              <a:off x="1845950" y="2383522"/>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1" name="Oval 20">
              <a:extLst>
                <a:ext uri="{FF2B5EF4-FFF2-40B4-BE49-F238E27FC236}">
                  <a16:creationId xmlns:a16="http://schemas.microsoft.com/office/drawing/2014/main" id="{D9106780-1AD5-47DF-9347-A65E83E73684}"/>
                </a:ext>
              </a:extLst>
            </p:cNvPr>
            <p:cNvSpPr/>
            <p:nvPr/>
          </p:nvSpPr>
          <p:spPr>
            <a:xfrm>
              <a:off x="1845950" y="3535618"/>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2" name="Oval 21">
              <a:extLst>
                <a:ext uri="{FF2B5EF4-FFF2-40B4-BE49-F238E27FC236}">
                  <a16:creationId xmlns:a16="http://schemas.microsoft.com/office/drawing/2014/main" id="{D580AB14-DDD2-4A35-BB5B-B7272364E25E}"/>
                </a:ext>
              </a:extLst>
            </p:cNvPr>
            <p:cNvSpPr/>
            <p:nvPr/>
          </p:nvSpPr>
          <p:spPr>
            <a:xfrm>
              <a:off x="3083895" y="1148641"/>
              <a:ext cx="3066777" cy="3065973"/>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23" name="Oval 22">
              <a:extLst>
                <a:ext uri="{FF2B5EF4-FFF2-40B4-BE49-F238E27FC236}">
                  <a16:creationId xmlns:a16="http://schemas.microsoft.com/office/drawing/2014/main" id="{0B03B3D0-38BA-461E-AE2D-7294F38D1C56}"/>
                </a:ext>
              </a:extLst>
            </p:cNvPr>
            <p:cNvSpPr/>
            <p:nvPr/>
          </p:nvSpPr>
          <p:spPr>
            <a:xfrm>
              <a:off x="3603621" y="1668231"/>
              <a:ext cx="2027323" cy="202679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r>
                <a:rPr lang="en-US" dirty="0" err="1" smtClean="0"/>
                <a:t>tt</a:t>
              </a:r>
              <a:endParaRPr lang="en-IN" dirty="0"/>
            </a:p>
          </p:txBody>
        </p:sp>
        <p:sp>
          <p:nvSpPr>
            <p:cNvPr id="24" name="Oval 23">
              <a:extLst>
                <a:ext uri="{FF2B5EF4-FFF2-40B4-BE49-F238E27FC236}">
                  <a16:creationId xmlns:a16="http://schemas.microsoft.com/office/drawing/2014/main" id="{91729923-3079-43B8-B58D-BD07B335056F}"/>
                </a:ext>
              </a:extLst>
            </p:cNvPr>
            <p:cNvSpPr/>
            <p:nvPr/>
          </p:nvSpPr>
          <p:spPr>
            <a:xfrm>
              <a:off x="6689365" y="1059583"/>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5" name="Oval 24">
              <a:extLst>
                <a:ext uri="{FF2B5EF4-FFF2-40B4-BE49-F238E27FC236}">
                  <a16:creationId xmlns:a16="http://schemas.microsoft.com/office/drawing/2014/main" id="{FA20BC9F-1126-42FC-A814-4F1B619DDE0C}"/>
                </a:ext>
              </a:extLst>
            </p:cNvPr>
            <p:cNvSpPr/>
            <p:nvPr/>
          </p:nvSpPr>
          <p:spPr>
            <a:xfrm>
              <a:off x="6689365" y="3681793"/>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6" name="Line 21">
              <a:extLst>
                <a:ext uri="{FF2B5EF4-FFF2-40B4-BE49-F238E27FC236}">
                  <a16:creationId xmlns:a16="http://schemas.microsoft.com/office/drawing/2014/main" id="{DF8752C7-61E8-4B06-9D64-290FFFCC28EB}"/>
                </a:ext>
              </a:extLst>
            </p:cNvPr>
            <p:cNvSpPr>
              <a:spLocks noChangeShapeType="1"/>
            </p:cNvSpPr>
            <p:nvPr/>
          </p:nvSpPr>
          <p:spPr bwMode="auto">
            <a:xfrm>
              <a:off x="4643083" y="2682984"/>
              <a:ext cx="2187886" cy="0"/>
            </a:xfrm>
            <a:prstGeom prst="line">
              <a:avLst/>
            </a:prstGeom>
            <a:noFill/>
            <a:ln w="152400" cap="rnd">
              <a:solidFill>
                <a:schemeClr val="accent2">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86" tIns="34294" rIns="68586" bIns="34294" numCol="1" anchor="t" anchorCtr="0" compatLnSpc="1">
              <a:prstTxWarp prst="textNoShape">
                <a:avLst/>
              </a:prstTxWarp>
            </a:bodyPr>
            <a:lstStyle/>
            <a:p>
              <a:endParaRPr lang="en-IN"/>
            </a:p>
          </p:txBody>
        </p:sp>
        <p:sp>
          <p:nvSpPr>
            <p:cNvPr id="27" name="Oval 26">
              <a:extLst>
                <a:ext uri="{FF2B5EF4-FFF2-40B4-BE49-F238E27FC236}">
                  <a16:creationId xmlns:a16="http://schemas.microsoft.com/office/drawing/2014/main" id="{3E26340D-6EF4-4160-9C81-BAC25BCB4E06}"/>
                </a:ext>
              </a:extLst>
            </p:cNvPr>
            <p:cNvSpPr/>
            <p:nvPr/>
          </p:nvSpPr>
          <p:spPr>
            <a:xfrm>
              <a:off x="4110143" y="2163386"/>
              <a:ext cx="1036753" cy="1036482"/>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68586" tIns="34294" rIns="68586" bIns="34294" rtlCol="0" anchor="ctr"/>
            <a:lstStyle/>
            <a:p>
              <a:pPr algn="ctr"/>
              <a:endParaRPr lang="en-IN"/>
            </a:p>
          </p:txBody>
        </p:sp>
        <p:sp>
          <p:nvSpPr>
            <p:cNvPr id="28" name="Oval 27">
              <a:extLst>
                <a:ext uri="{FF2B5EF4-FFF2-40B4-BE49-F238E27FC236}">
                  <a16:creationId xmlns:a16="http://schemas.microsoft.com/office/drawing/2014/main" id="{4E0186D8-5887-495D-B65C-20CED402DB7C}"/>
                </a:ext>
              </a:extLst>
            </p:cNvPr>
            <p:cNvSpPr/>
            <p:nvPr/>
          </p:nvSpPr>
          <p:spPr>
            <a:xfrm>
              <a:off x="6689365" y="2370688"/>
              <a:ext cx="608687" cy="608528"/>
            </a:xfrm>
            <a:prstGeom prst="ellipse">
              <a:avLst/>
            </a:prstGeom>
            <a:ln/>
          </p:spPr>
          <p:style>
            <a:lnRef idx="1">
              <a:schemeClr val="accent2"/>
            </a:lnRef>
            <a:fillRef idx="2">
              <a:schemeClr val="accent2"/>
            </a:fillRef>
            <a:effectRef idx="1">
              <a:schemeClr val="accent2"/>
            </a:effectRef>
            <a:fontRef idx="minor">
              <a:schemeClr val="dk1"/>
            </a:fontRef>
          </p:style>
          <p:txBody>
            <a:bodyPr lIns="68586" tIns="34294" rIns="68586" bIns="34294" rtlCol="0" anchor="ctr"/>
            <a:lstStyle/>
            <a:p>
              <a:pPr algn="ctr"/>
              <a:endParaRPr lang="en-IN"/>
            </a:p>
          </p:txBody>
        </p:sp>
        <p:sp>
          <p:nvSpPr>
            <p:cNvPr id="29" name="Oval 28">
              <a:extLst>
                <a:ext uri="{FF2B5EF4-FFF2-40B4-BE49-F238E27FC236}">
                  <a16:creationId xmlns:a16="http://schemas.microsoft.com/office/drawing/2014/main" id="{8E9D0B41-2A98-4445-98A5-2286D9F1BE0B}"/>
                </a:ext>
              </a:extLst>
            </p:cNvPr>
            <p:cNvSpPr/>
            <p:nvPr/>
          </p:nvSpPr>
          <p:spPr>
            <a:xfrm>
              <a:off x="2878855" y="1678155"/>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0" name="Oval 29">
              <a:extLst>
                <a:ext uri="{FF2B5EF4-FFF2-40B4-BE49-F238E27FC236}">
                  <a16:creationId xmlns:a16="http://schemas.microsoft.com/office/drawing/2014/main" id="{7BB6C61A-4443-4048-98E1-503D0C443EB5}"/>
                </a:ext>
              </a:extLst>
            </p:cNvPr>
            <p:cNvSpPr/>
            <p:nvPr/>
          </p:nvSpPr>
          <p:spPr>
            <a:xfrm>
              <a:off x="2878855" y="2656009"/>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1" name="Oval 30">
              <a:extLst>
                <a:ext uri="{FF2B5EF4-FFF2-40B4-BE49-F238E27FC236}">
                  <a16:creationId xmlns:a16="http://schemas.microsoft.com/office/drawing/2014/main" id="{FBAF8780-6B40-43F9-9D93-16BC40B636E0}"/>
                </a:ext>
              </a:extLst>
            </p:cNvPr>
            <p:cNvSpPr/>
            <p:nvPr/>
          </p:nvSpPr>
          <p:spPr>
            <a:xfrm>
              <a:off x="2878855" y="3627516"/>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2" name="Oval 31">
              <a:extLst>
                <a:ext uri="{FF2B5EF4-FFF2-40B4-BE49-F238E27FC236}">
                  <a16:creationId xmlns:a16="http://schemas.microsoft.com/office/drawing/2014/main" id="{3F304EBC-2355-4D62-B1D4-0FA231D98F3B}"/>
                </a:ext>
              </a:extLst>
            </p:cNvPr>
            <p:cNvSpPr/>
            <p:nvPr/>
          </p:nvSpPr>
          <p:spPr>
            <a:xfrm>
              <a:off x="6214789" y="1688773"/>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3" name="Oval 32">
              <a:extLst>
                <a:ext uri="{FF2B5EF4-FFF2-40B4-BE49-F238E27FC236}">
                  <a16:creationId xmlns:a16="http://schemas.microsoft.com/office/drawing/2014/main" id="{0384ED92-AB44-44A2-9472-5FAE4CD1B5C3}"/>
                </a:ext>
              </a:extLst>
            </p:cNvPr>
            <p:cNvSpPr/>
            <p:nvPr/>
          </p:nvSpPr>
          <p:spPr>
            <a:xfrm>
              <a:off x="6214789" y="3624076"/>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4" name="Oval 33">
              <a:extLst>
                <a:ext uri="{FF2B5EF4-FFF2-40B4-BE49-F238E27FC236}">
                  <a16:creationId xmlns:a16="http://schemas.microsoft.com/office/drawing/2014/main" id="{43DEE5E9-012F-4D50-BFB8-624838F41F90}"/>
                </a:ext>
              </a:extLst>
            </p:cNvPr>
            <p:cNvSpPr/>
            <p:nvPr/>
          </p:nvSpPr>
          <p:spPr>
            <a:xfrm>
              <a:off x="6214789" y="2656009"/>
              <a:ext cx="55264" cy="5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a:endParaRPr lang="en-IN"/>
            </a:p>
          </p:txBody>
        </p:sp>
        <p:sp>
          <p:nvSpPr>
            <p:cNvPr id="35" name="Rectangle 34">
              <a:extLst>
                <a:ext uri="{FF2B5EF4-FFF2-40B4-BE49-F238E27FC236}">
                  <a16:creationId xmlns:a16="http://schemas.microsoft.com/office/drawing/2014/main" id="{03FF7E24-26E1-42E6-A21E-641271B11C25}"/>
                </a:ext>
              </a:extLst>
            </p:cNvPr>
            <p:cNvSpPr/>
            <p:nvPr/>
          </p:nvSpPr>
          <p:spPr>
            <a:xfrm>
              <a:off x="152400" y="1358716"/>
              <a:ext cx="1603445" cy="369332"/>
            </a:xfrm>
            <a:prstGeom prst="rect">
              <a:avLst/>
            </a:prstGeom>
          </p:spPr>
          <p:txBody>
            <a:bodyPr wrap="square" lIns="0" tIns="0" rIns="0" bIns="0" anchor="ctr">
              <a:spAutoFit/>
            </a:bodyPr>
            <a:lstStyle/>
            <a:p>
              <a:pPr algn="r"/>
              <a:r>
                <a:rPr lang="en-IN" sz="1200" b="1" dirty="0" smtClean="0">
                  <a:ea typeface="Open Sans" panose="020B0606030504020204" pitchFamily="34" charset="0"/>
                  <a:cs typeface="Segoe UI Light" panose="020B0502040204020203" pitchFamily="34" charset="0"/>
                </a:rPr>
                <a:t>USER</a:t>
              </a:r>
              <a:r>
                <a:rPr lang="en-IN" sz="1100" b="1" dirty="0" smtClean="0">
                  <a:ea typeface="Open Sans" panose="020B0606030504020204" pitchFamily="34" charset="0"/>
                  <a:cs typeface="Segoe UI Light" panose="020B0502040204020203" pitchFamily="34" charset="0"/>
                </a:rPr>
                <a:t> </a:t>
              </a:r>
              <a:r>
                <a:rPr lang="en-IN" sz="1200" b="1" dirty="0" smtClean="0">
                  <a:ea typeface="Open Sans" panose="020B0606030504020204" pitchFamily="34" charset="0"/>
                  <a:cs typeface="Segoe UI Light" panose="020B0502040204020203" pitchFamily="34" charset="0"/>
                </a:rPr>
                <a:t>REGISTER/LOGIN</a:t>
              </a:r>
              <a:endParaRPr lang="en-IN" sz="1100" b="1" dirty="0">
                <a:ea typeface="Open Sans" panose="020B0606030504020204" pitchFamily="34" charset="0"/>
                <a:cs typeface="Segoe UI Light" panose="020B0502040204020203" pitchFamily="34" charset="0"/>
              </a:endParaRPr>
            </a:p>
          </p:txBody>
        </p:sp>
        <p:sp>
          <p:nvSpPr>
            <p:cNvPr id="36" name="Rectangle 35">
              <a:extLst>
                <a:ext uri="{FF2B5EF4-FFF2-40B4-BE49-F238E27FC236}">
                  <a16:creationId xmlns:a16="http://schemas.microsoft.com/office/drawing/2014/main" id="{41230F4A-5B32-4A88-B302-C4550EC73811}"/>
                </a:ext>
              </a:extLst>
            </p:cNvPr>
            <p:cNvSpPr/>
            <p:nvPr/>
          </p:nvSpPr>
          <p:spPr>
            <a:xfrm>
              <a:off x="533400" y="2480162"/>
              <a:ext cx="1222445" cy="369332"/>
            </a:xfrm>
            <a:prstGeom prst="rect">
              <a:avLst/>
            </a:prstGeom>
          </p:spPr>
          <p:txBody>
            <a:bodyPr wrap="square" lIns="0" tIns="0" rIns="0" bIns="0" anchor="ctr">
              <a:spAutoFit/>
            </a:bodyPr>
            <a:lstStyle/>
            <a:p>
              <a:pPr algn="r"/>
              <a:r>
                <a:rPr lang="en-IN" sz="1200" b="1" dirty="0" smtClean="0">
                  <a:ea typeface="Open Sans" panose="020B0606030504020204" pitchFamily="34" charset="0"/>
                  <a:cs typeface="Segoe UI Light" panose="020B0502040204020203" pitchFamily="34" charset="0"/>
                </a:rPr>
                <a:t>SELECT CAR FOR BOOKING</a:t>
              </a:r>
              <a:endParaRPr lang="en-IN" sz="1200" b="1" dirty="0">
                <a:ea typeface="Open Sans" panose="020B0606030504020204" pitchFamily="34" charset="0"/>
                <a:cs typeface="Segoe UI Light" panose="020B0502040204020203" pitchFamily="34" charset="0"/>
              </a:endParaRPr>
            </a:p>
          </p:txBody>
        </p:sp>
        <p:sp>
          <p:nvSpPr>
            <p:cNvPr id="37" name="Rectangle 36">
              <a:extLst>
                <a:ext uri="{FF2B5EF4-FFF2-40B4-BE49-F238E27FC236}">
                  <a16:creationId xmlns:a16="http://schemas.microsoft.com/office/drawing/2014/main" id="{768EBDEA-DEA0-471A-BCBA-F76A350D4E15}"/>
                </a:ext>
              </a:extLst>
            </p:cNvPr>
            <p:cNvSpPr/>
            <p:nvPr/>
          </p:nvSpPr>
          <p:spPr>
            <a:xfrm>
              <a:off x="152400" y="3564836"/>
              <a:ext cx="1600201" cy="553998"/>
            </a:xfrm>
            <a:prstGeom prst="rect">
              <a:avLst/>
            </a:prstGeom>
          </p:spPr>
          <p:txBody>
            <a:bodyPr wrap="square" lIns="0" tIns="0" rIns="0" bIns="0" anchor="ctr">
              <a:spAutoFit/>
            </a:bodyPr>
            <a:lstStyle/>
            <a:p>
              <a:pPr algn="r"/>
              <a:r>
                <a:rPr lang="en-IN" sz="1200" b="1" dirty="0" smtClean="0">
                  <a:ea typeface="Open Sans" panose="020B0606030504020204" pitchFamily="34" charset="0"/>
                  <a:cs typeface="Segoe UI Light" panose="020B0502040204020203" pitchFamily="34" charset="0"/>
                </a:rPr>
                <a:t>ENTER ADDRESS DETAILS AND PAYMENT GATWAYS</a:t>
              </a:r>
              <a:endParaRPr lang="en-IN" sz="1200" b="1" dirty="0">
                <a:ea typeface="Open Sans" panose="020B0606030504020204" pitchFamily="34" charset="0"/>
                <a:cs typeface="Segoe UI Light" panose="020B0502040204020203" pitchFamily="34" charset="0"/>
              </a:endParaRPr>
            </a:p>
          </p:txBody>
        </p:sp>
        <p:sp>
          <p:nvSpPr>
            <p:cNvPr id="38" name="Rectangle 37">
              <a:extLst>
                <a:ext uri="{FF2B5EF4-FFF2-40B4-BE49-F238E27FC236}">
                  <a16:creationId xmlns:a16="http://schemas.microsoft.com/office/drawing/2014/main" id="{067DB346-E422-4A46-A3A0-049019E8BCE5}"/>
                </a:ext>
              </a:extLst>
            </p:cNvPr>
            <p:cNvSpPr/>
            <p:nvPr/>
          </p:nvSpPr>
          <p:spPr>
            <a:xfrm>
              <a:off x="7495684" y="1186876"/>
              <a:ext cx="965761" cy="369332"/>
            </a:xfrm>
            <a:prstGeom prst="rect">
              <a:avLst/>
            </a:prstGeom>
          </p:spPr>
          <p:txBody>
            <a:bodyPr wrap="square" lIns="0" tIns="0" rIns="0" bIns="0" anchor="ctr">
              <a:spAutoFit/>
            </a:bodyPr>
            <a:lstStyle/>
            <a:p>
              <a:r>
                <a:rPr lang="en-IN" sz="1200" b="1" dirty="0" smtClean="0">
                  <a:ea typeface="Open Sans" panose="020B0606030504020204" pitchFamily="34" charset="0"/>
                  <a:cs typeface="Segoe UI Light" panose="020B0502040204020203" pitchFamily="34" charset="0"/>
                </a:rPr>
                <a:t>VIEW USER </a:t>
              </a:r>
              <a:endParaRPr lang="en-IN" sz="1200" b="1" dirty="0">
                <a:ea typeface="Open Sans" panose="020B0606030504020204" pitchFamily="34" charset="0"/>
                <a:cs typeface="Segoe UI Light" panose="020B0502040204020203" pitchFamily="34" charset="0"/>
              </a:endParaRPr>
            </a:p>
            <a:p>
              <a:r>
                <a:rPr lang="en-US" sz="1200" b="1" dirty="0" smtClean="0">
                  <a:ea typeface="Open Sans" panose="020B0606030504020204" pitchFamily="34" charset="0"/>
                  <a:cs typeface="Segoe UI Light" panose="020B0502040204020203" pitchFamily="34" charset="0"/>
                </a:rPr>
                <a:t>BOOKINGS</a:t>
              </a:r>
              <a:endParaRPr lang="en-IN" sz="1200" b="1" dirty="0">
                <a:ea typeface="Open Sans" panose="020B0606030504020204" pitchFamily="34" charset="0"/>
                <a:cs typeface="Segoe UI Light" panose="020B0502040204020203" pitchFamily="34" charset="0"/>
              </a:endParaRPr>
            </a:p>
          </p:txBody>
        </p:sp>
        <p:sp>
          <p:nvSpPr>
            <p:cNvPr id="39" name="Rectangle 38">
              <a:extLst>
                <a:ext uri="{FF2B5EF4-FFF2-40B4-BE49-F238E27FC236}">
                  <a16:creationId xmlns:a16="http://schemas.microsoft.com/office/drawing/2014/main" id="{E579AB21-09FA-4FB0-91F3-BE81D5A7C9AC}"/>
                </a:ext>
              </a:extLst>
            </p:cNvPr>
            <p:cNvSpPr/>
            <p:nvPr/>
          </p:nvSpPr>
          <p:spPr>
            <a:xfrm>
              <a:off x="7495684" y="2429530"/>
              <a:ext cx="1419716" cy="369332"/>
            </a:xfrm>
            <a:prstGeom prst="rect">
              <a:avLst/>
            </a:prstGeom>
          </p:spPr>
          <p:txBody>
            <a:bodyPr wrap="square" lIns="0" tIns="0" rIns="0" bIns="0" anchor="ctr">
              <a:spAutoFit/>
            </a:bodyPr>
            <a:lstStyle/>
            <a:p>
              <a:r>
                <a:rPr lang="en-IN" sz="1200" b="1" dirty="0" smtClean="0">
                  <a:ea typeface="Open Sans" panose="020B0606030504020204" pitchFamily="34" charset="0"/>
                  <a:cs typeface="Segoe UI Light" panose="020B0502040204020203" pitchFamily="34" charset="0"/>
                </a:rPr>
                <a:t>CHECK CAR AVALABILITY</a:t>
              </a:r>
              <a:endParaRPr lang="en-IN" sz="1200" b="1" dirty="0">
                <a:ea typeface="Open Sans" panose="020B0606030504020204" pitchFamily="34" charset="0"/>
                <a:cs typeface="Segoe UI Light" panose="020B0502040204020203" pitchFamily="34" charset="0"/>
              </a:endParaRPr>
            </a:p>
          </p:txBody>
        </p:sp>
        <p:sp>
          <p:nvSpPr>
            <p:cNvPr id="40" name="Rectangle 39">
              <a:extLst>
                <a:ext uri="{FF2B5EF4-FFF2-40B4-BE49-F238E27FC236}">
                  <a16:creationId xmlns:a16="http://schemas.microsoft.com/office/drawing/2014/main" id="{6B83DE53-BFAC-4810-896B-4FE56FD99F65}"/>
                </a:ext>
              </a:extLst>
            </p:cNvPr>
            <p:cNvSpPr/>
            <p:nvPr/>
          </p:nvSpPr>
          <p:spPr>
            <a:xfrm>
              <a:off x="7466521" y="3646237"/>
              <a:ext cx="1448879" cy="738664"/>
            </a:xfrm>
            <a:prstGeom prst="rect">
              <a:avLst/>
            </a:prstGeom>
          </p:spPr>
          <p:txBody>
            <a:bodyPr wrap="square" lIns="0" tIns="0" rIns="0" bIns="0" anchor="ctr">
              <a:spAutoFit/>
            </a:bodyPr>
            <a:lstStyle/>
            <a:p>
              <a:r>
                <a:rPr lang="en-IN" sz="1200" b="1" dirty="0" smtClean="0">
                  <a:ea typeface="Open Sans" panose="020B0606030504020204" pitchFamily="34" charset="0"/>
                  <a:cs typeface="Segoe UI Light" panose="020B0502040204020203" pitchFamily="34" charset="0"/>
                </a:rPr>
                <a:t>UPDATE USER BOOKINGS STATUS AS PER AVALABILITY</a:t>
              </a:r>
              <a:endParaRPr lang="en-IN" sz="1200" b="1" dirty="0">
                <a:ea typeface="Open Sans" panose="020B0606030504020204" pitchFamily="34" charset="0"/>
                <a:cs typeface="Segoe UI Light" panose="020B0502040204020203" pitchFamily="34" charset="0"/>
              </a:endParaRPr>
            </a:p>
          </p:txBody>
        </p:sp>
        <p:grpSp>
          <p:nvGrpSpPr>
            <p:cNvPr id="41" name="Group 77">
              <a:extLst>
                <a:ext uri="{FF2B5EF4-FFF2-40B4-BE49-F238E27FC236}">
                  <a16:creationId xmlns:a16="http://schemas.microsoft.com/office/drawing/2014/main" id="{F18BD7C9-95EF-4597-BF10-BF7D3005A994}"/>
                </a:ext>
              </a:extLst>
            </p:cNvPr>
            <p:cNvGrpSpPr/>
            <p:nvPr/>
          </p:nvGrpSpPr>
          <p:grpSpPr>
            <a:xfrm>
              <a:off x="2045511" y="1416924"/>
              <a:ext cx="240489" cy="240426"/>
              <a:chOff x="5367338" y="5364163"/>
              <a:chExt cx="2127250" cy="2127250"/>
            </a:xfrm>
            <a:solidFill>
              <a:schemeClr val="bg1"/>
            </a:solidFill>
          </p:grpSpPr>
          <p:sp>
            <p:nvSpPr>
              <p:cNvPr id="74" name="Freeform 25">
                <a:extLst>
                  <a:ext uri="{FF2B5EF4-FFF2-40B4-BE49-F238E27FC236}">
                    <a16:creationId xmlns:a16="http://schemas.microsoft.com/office/drawing/2014/main" id="{1C2D055C-1C3A-406F-B859-2F2050B41197}"/>
                  </a:ext>
                </a:extLst>
              </p:cNvPr>
              <p:cNvSpPr>
                <a:spLocks noEditPoints="1"/>
              </p:cNvSpPr>
              <p:nvPr/>
            </p:nvSpPr>
            <p:spPr bwMode="auto">
              <a:xfrm>
                <a:off x="5367338" y="5364163"/>
                <a:ext cx="2127250" cy="2127250"/>
              </a:xfrm>
              <a:custGeom>
                <a:avLst/>
                <a:gdLst>
                  <a:gd name="T0" fmla="*/ 1988 w 2048"/>
                  <a:gd name="T1" fmla="*/ 1928 h 2048"/>
                  <a:gd name="T2" fmla="*/ 1724 w 2048"/>
                  <a:gd name="T3" fmla="*/ 1928 h 2048"/>
                  <a:gd name="T4" fmla="*/ 1724 w 2048"/>
                  <a:gd name="T5" fmla="*/ 1340 h 2048"/>
                  <a:gd name="T6" fmla="*/ 1604 w 2048"/>
                  <a:gd name="T7" fmla="*/ 1220 h 2048"/>
                  <a:gd name="T8" fmla="*/ 1515 w 2048"/>
                  <a:gd name="T9" fmla="*/ 1220 h 2048"/>
                  <a:gd name="T10" fmla="*/ 1378 w 2048"/>
                  <a:gd name="T11" fmla="*/ 963 h 2048"/>
                  <a:gd name="T12" fmla="*/ 1233 w 2048"/>
                  <a:gd name="T13" fmla="*/ 868 h 2048"/>
                  <a:gd name="T14" fmla="*/ 1425 w 2048"/>
                  <a:gd name="T15" fmla="*/ 439 h 2048"/>
                  <a:gd name="T16" fmla="*/ 1307 w 2048"/>
                  <a:gd name="T17" fmla="*/ 108 h 2048"/>
                  <a:gd name="T18" fmla="*/ 1024 w 2048"/>
                  <a:gd name="T19" fmla="*/ 0 h 2048"/>
                  <a:gd name="T20" fmla="*/ 741 w 2048"/>
                  <a:gd name="T21" fmla="*/ 108 h 2048"/>
                  <a:gd name="T22" fmla="*/ 623 w 2048"/>
                  <a:gd name="T23" fmla="*/ 439 h 2048"/>
                  <a:gd name="T24" fmla="*/ 815 w 2048"/>
                  <a:gd name="T25" fmla="*/ 868 h 2048"/>
                  <a:gd name="T26" fmla="*/ 670 w 2048"/>
                  <a:gd name="T27" fmla="*/ 963 h 2048"/>
                  <a:gd name="T28" fmla="*/ 533 w 2048"/>
                  <a:gd name="T29" fmla="*/ 1220 h 2048"/>
                  <a:gd name="T30" fmla="*/ 444 w 2048"/>
                  <a:gd name="T31" fmla="*/ 1220 h 2048"/>
                  <a:gd name="T32" fmla="*/ 324 w 2048"/>
                  <a:gd name="T33" fmla="*/ 1340 h 2048"/>
                  <a:gd name="T34" fmla="*/ 324 w 2048"/>
                  <a:gd name="T35" fmla="*/ 1928 h 2048"/>
                  <a:gd name="T36" fmla="*/ 60 w 2048"/>
                  <a:gd name="T37" fmla="*/ 1928 h 2048"/>
                  <a:gd name="T38" fmla="*/ 0 w 2048"/>
                  <a:gd name="T39" fmla="*/ 1988 h 2048"/>
                  <a:gd name="T40" fmla="*/ 60 w 2048"/>
                  <a:gd name="T41" fmla="*/ 2048 h 2048"/>
                  <a:gd name="T42" fmla="*/ 1988 w 2048"/>
                  <a:gd name="T43" fmla="*/ 2048 h 2048"/>
                  <a:gd name="T44" fmla="*/ 2048 w 2048"/>
                  <a:gd name="T45" fmla="*/ 1988 h 2048"/>
                  <a:gd name="T46" fmla="*/ 1988 w 2048"/>
                  <a:gd name="T47" fmla="*/ 1928 h 2048"/>
                  <a:gd name="T48" fmla="*/ 1024 w 2048"/>
                  <a:gd name="T49" fmla="*/ 120 h 2048"/>
                  <a:gd name="T50" fmla="*/ 1292 w 2048"/>
                  <a:gd name="T51" fmla="*/ 323 h 2048"/>
                  <a:gd name="T52" fmla="*/ 1169 w 2048"/>
                  <a:gd name="T53" fmla="*/ 285 h 2048"/>
                  <a:gd name="T54" fmla="*/ 1075 w 2048"/>
                  <a:gd name="T55" fmla="*/ 265 h 2048"/>
                  <a:gd name="T56" fmla="*/ 1002 w 2048"/>
                  <a:gd name="T57" fmla="*/ 305 h 2048"/>
                  <a:gd name="T58" fmla="*/ 746 w 2048"/>
                  <a:gd name="T59" fmla="*/ 388 h 2048"/>
                  <a:gd name="T60" fmla="*/ 1024 w 2048"/>
                  <a:gd name="T61" fmla="*/ 120 h 2048"/>
                  <a:gd name="T62" fmla="*/ 749 w 2048"/>
                  <a:gd name="T63" fmla="*/ 508 h 2048"/>
                  <a:gd name="T64" fmla="*/ 1077 w 2048"/>
                  <a:gd name="T65" fmla="*/ 400 h 2048"/>
                  <a:gd name="T66" fmla="*/ 1098 w 2048"/>
                  <a:gd name="T67" fmla="*/ 384 h 2048"/>
                  <a:gd name="T68" fmla="*/ 1116 w 2048"/>
                  <a:gd name="T69" fmla="*/ 392 h 2048"/>
                  <a:gd name="T70" fmla="*/ 1304 w 2048"/>
                  <a:gd name="T71" fmla="*/ 445 h 2048"/>
                  <a:gd name="T72" fmla="*/ 1216 w 2048"/>
                  <a:gd name="T73" fmla="*/ 709 h 2048"/>
                  <a:gd name="T74" fmla="*/ 1024 w 2048"/>
                  <a:gd name="T75" fmla="*/ 833 h 2048"/>
                  <a:gd name="T76" fmla="*/ 832 w 2048"/>
                  <a:gd name="T77" fmla="*/ 709 h 2048"/>
                  <a:gd name="T78" fmla="*/ 749 w 2048"/>
                  <a:gd name="T79" fmla="*/ 508 h 2048"/>
                  <a:gd name="T80" fmla="*/ 992 w 2048"/>
                  <a:gd name="T81" fmla="*/ 956 h 2048"/>
                  <a:gd name="T82" fmla="*/ 1056 w 2048"/>
                  <a:gd name="T83" fmla="*/ 956 h 2048"/>
                  <a:gd name="T84" fmla="*/ 1391 w 2048"/>
                  <a:gd name="T85" fmla="*/ 1220 h 2048"/>
                  <a:gd name="T86" fmla="*/ 657 w 2048"/>
                  <a:gd name="T87" fmla="*/ 1220 h 2048"/>
                  <a:gd name="T88" fmla="*/ 992 w 2048"/>
                  <a:gd name="T89" fmla="*/ 956 h 2048"/>
                  <a:gd name="T90" fmla="*/ 444 w 2048"/>
                  <a:gd name="T91" fmla="*/ 1928 h 2048"/>
                  <a:gd name="T92" fmla="*/ 444 w 2048"/>
                  <a:gd name="T93" fmla="*/ 1340 h 2048"/>
                  <a:gd name="T94" fmla="*/ 1604 w 2048"/>
                  <a:gd name="T95" fmla="*/ 1340 h 2048"/>
                  <a:gd name="T96" fmla="*/ 1604 w 2048"/>
                  <a:gd name="T97" fmla="*/ 1928 h 2048"/>
                  <a:gd name="T98" fmla="*/ 444 w 2048"/>
                  <a:gd name="T99" fmla="*/ 192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8" h="2048">
                    <a:moveTo>
                      <a:pt x="1988" y="1928"/>
                    </a:moveTo>
                    <a:cubicBezTo>
                      <a:pt x="1724" y="1928"/>
                      <a:pt x="1724" y="1928"/>
                      <a:pt x="1724" y="1928"/>
                    </a:cubicBezTo>
                    <a:cubicBezTo>
                      <a:pt x="1724" y="1340"/>
                      <a:pt x="1724" y="1340"/>
                      <a:pt x="1724" y="1340"/>
                    </a:cubicBezTo>
                    <a:cubicBezTo>
                      <a:pt x="1724" y="1274"/>
                      <a:pt x="1670" y="1220"/>
                      <a:pt x="1604" y="1220"/>
                    </a:cubicBezTo>
                    <a:cubicBezTo>
                      <a:pt x="1515" y="1220"/>
                      <a:pt x="1515" y="1220"/>
                      <a:pt x="1515" y="1220"/>
                    </a:cubicBezTo>
                    <a:cubicBezTo>
                      <a:pt x="1491" y="1117"/>
                      <a:pt x="1444" y="1029"/>
                      <a:pt x="1378" y="963"/>
                    </a:cubicBezTo>
                    <a:cubicBezTo>
                      <a:pt x="1336" y="922"/>
                      <a:pt x="1287" y="890"/>
                      <a:pt x="1233" y="868"/>
                    </a:cubicBezTo>
                    <a:cubicBezTo>
                      <a:pt x="1349" y="768"/>
                      <a:pt x="1425" y="595"/>
                      <a:pt x="1425" y="439"/>
                    </a:cubicBezTo>
                    <a:cubicBezTo>
                      <a:pt x="1425" y="297"/>
                      <a:pt x="1385" y="185"/>
                      <a:pt x="1307" y="108"/>
                    </a:cubicBezTo>
                    <a:cubicBezTo>
                      <a:pt x="1237" y="37"/>
                      <a:pt x="1139" y="0"/>
                      <a:pt x="1024" y="0"/>
                    </a:cubicBezTo>
                    <a:cubicBezTo>
                      <a:pt x="909" y="0"/>
                      <a:pt x="811" y="37"/>
                      <a:pt x="741" y="108"/>
                    </a:cubicBezTo>
                    <a:cubicBezTo>
                      <a:pt x="663" y="185"/>
                      <a:pt x="623" y="297"/>
                      <a:pt x="623" y="439"/>
                    </a:cubicBezTo>
                    <a:cubicBezTo>
                      <a:pt x="623" y="595"/>
                      <a:pt x="699" y="768"/>
                      <a:pt x="815" y="868"/>
                    </a:cubicBezTo>
                    <a:cubicBezTo>
                      <a:pt x="761" y="890"/>
                      <a:pt x="712" y="922"/>
                      <a:pt x="670" y="963"/>
                    </a:cubicBezTo>
                    <a:cubicBezTo>
                      <a:pt x="604" y="1029"/>
                      <a:pt x="557" y="1117"/>
                      <a:pt x="533" y="1220"/>
                    </a:cubicBezTo>
                    <a:cubicBezTo>
                      <a:pt x="444" y="1220"/>
                      <a:pt x="444" y="1220"/>
                      <a:pt x="444" y="1220"/>
                    </a:cubicBezTo>
                    <a:cubicBezTo>
                      <a:pt x="378" y="1220"/>
                      <a:pt x="324" y="1274"/>
                      <a:pt x="324" y="1340"/>
                    </a:cubicBezTo>
                    <a:cubicBezTo>
                      <a:pt x="324" y="1928"/>
                      <a:pt x="324" y="1928"/>
                      <a:pt x="324" y="1928"/>
                    </a:cubicBezTo>
                    <a:cubicBezTo>
                      <a:pt x="60" y="1928"/>
                      <a:pt x="60" y="1928"/>
                      <a:pt x="60" y="1928"/>
                    </a:cubicBezTo>
                    <a:cubicBezTo>
                      <a:pt x="27" y="1928"/>
                      <a:pt x="0" y="1955"/>
                      <a:pt x="0" y="1988"/>
                    </a:cubicBezTo>
                    <a:cubicBezTo>
                      <a:pt x="0" y="2021"/>
                      <a:pt x="27" y="2048"/>
                      <a:pt x="60" y="2048"/>
                    </a:cubicBezTo>
                    <a:cubicBezTo>
                      <a:pt x="1988" y="2048"/>
                      <a:pt x="1988" y="2048"/>
                      <a:pt x="1988" y="2048"/>
                    </a:cubicBezTo>
                    <a:cubicBezTo>
                      <a:pt x="2021" y="2048"/>
                      <a:pt x="2048" y="2021"/>
                      <a:pt x="2048" y="1988"/>
                    </a:cubicBezTo>
                    <a:cubicBezTo>
                      <a:pt x="2048" y="1955"/>
                      <a:pt x="2021" y="1928"/>
                      <a:pt x="1988" y="1928"/>
                    </a:cubicBezTo>
                    <a:close/>
                    <a:moveTo>
                      <a:pt x="1024" y="120"/>
                    </a:moveTo>
                    <a:cubicBezTo>
                      <a:pt x="1112" y="120"/>
                      <a:pt x="1250" y="149"/>
                      <a:pt x="1292" y="323"/>
                    </a:cubicBezTo>
                    <a:cubicBezTo>
                      <a:pt x="1231" y="316"/>
                      <a:pt x="1196" y="298"/>
                      <a:pt x="1169" y="285"/>
                    </a:cubicBezTo>
                    <a:cubicBezTo>
                      <a:pt x="1142" y="272"/>
                      <a:pt x="1112" y="257"/>
                      <a:pt x="1075" y="265"/>
                    </a:cubicBezTo>
                    <a:cubicBezTo>
                      <a:pt x="1045" y="272"/>
                      <a:pt x="1023" y="289"/>
                      <a:pt x="1002" y="305"/>
                    </a:cubicBezTo>
                    <a:cubicBezTo>
                      <a:pt x="964" y="335"/>
                      <a:pt x="909" y="379"/>
                      <a:pt x="746" y="388"/>
                    </a:cubicBezTo>
                    <a:cubicBezTo>
                      <a:pt x="766" y="156"/>
                      <a:pt x="926" y="120"/>
                      <a:pt x="1024" y="120"/>
                    </a:cubicBezTo>
                    <a:close/>
                    <a:moveTo>
                      <a:pt x="749" y="508"/>
                    </a:moveTo>
                    <a:cubicBezTo>
                      <a:pt x="953" y="497"/>
                      <a:pt x="1029" y="437"/>
                      <a:pt x="1077" y="400"/>
                    </a:cubicBezTo>
                    <a:cubicBezTo>
                      <a:pt x="1083" y="394"/>
                      <a:pt x="1092" y="387"/>
                      <a:pt x="1098" y="384"/>
                    </a:cubicBezTo>
                    <a:cubicBezTo>
                      <a:pt x="1102" y="386"/>
                      <a:pt x="1110" y="389"/>
                      <a:pt x="1116" y="392"/>
                    </a:cubicBezTo>
                    <a:cubicBezTo>
                      <a:pt x="1151" y="410"/>
                      <a:pt x="1206" y="437"/>
                      <a:pt x="1304" y="445"/>
                    </a:cubicBezTo>
                    <a:cubicBezTo>
                      <a:pt x="1303" y="534"/>
                      <a:pt x="1270" y="632"/>
                      <a:pt x="1216" y="709"/>
                    </a:cubicBezTo>
                    <a:cubicBezTo>
                      <a:pt x="1160" y="788"/>
                      <a:pt x="1090" y="833"/>
                      <a:pt x="1024" y="833"/>
                    </a:cubicBezTo>
                    <a:cubicBezTo>
                      <a:pt x="958" y="833"/>
                      <a:pt x="888" y="788"/>
                      <a:pt x="832" y="709"/>
                    </a:cubicBezTo>
                    <a:cubicBezTo>
                      <a:pt x="791" y="649"/>
                      <a:pt x="761" y="578"/>
                      <a:pt x="749" y="508"/>
                    </a:cubicBezTo>
                    <a:close/>
                    <a:moveTo>
                      <a:pt x="992" y="956"/>
                    </a:moveTo>
                    <a:cubicBezTo>
                      <a:pt x="1056" y="956"/>
                      <a:pt x="1056" y="956"/>
                      <a:pt x="1056" y="956"/>
                    </a:cubicBezTo>
                    <a:cubicBezTo>
                      <a:pt x="1223" y="956"/>
                      <a:pt x="1344" y="1053"/>
                      <a:pt x="1391" y="1220"/>
                    </a:cubicBezTo>
                    <a:cubicBezTo>
                      <a:pt x="657" y="1220"/>
                      <a:pt x="657" y="1220"/>
                      <a:pt x="657" y="1220"/>
                    </a:cubicBezTo>
                    <a:cubicBezTo>
                      <a:pt x="704" y="1053"/>
                      <a:pt x="825" y="956"/>
                      <a:pt x="992" y="956"/>
                    </a:cubicBezTo>
                    <a:close/>
                    <a:moveTo>
                      <a:pt x="444" y="1928"/>
                    </a:moveTo>
                    <a:cubicBezTo>
                      <a:pt x="444" y="1340"/>
                      <a:pt x="444" y="1340"/>
                      <a:pt x="444" y="1340"/>
                    </a:cubicBezTo>
                    <a:cubicBezTo>
                      <a:pt x="1604" y="1340"/>
                      <a:pt x="1604" y="1340"/>
                      <a:pt x="1604" y="1340"/>
                    </a:cubicBezTo>
                    <a:cubicBezTo>
                      <a:pt x="1604" y="1928"/>
                      <a:pt x="1604" y="1928"/>
                      <a:pt x="1604" y="1928"/>
                    </a:cubicBezTo>
                    <a:lnTo>
                      <a:pt x="444" y="19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75" name="Oval 26">
                <a:extLst>
                  <a:ext uri="{FF2B5EF4-FFF2-40B4-BE49-F238E27FC236}">
                    <a16:creationId xmlns:a16="http://schemas.microsoft.com/office/drawing/2014/main" id="{E947EAB5-E904-44FA-9061-8E5F5B975E5A}"/>
                  </a:ext>
                </a:extLst>
              </p:cNvPr>
              <p:cNvSpPr>
                <a:spLocks noChangeArrowheads="1"/>
              </p:cNvSpPr>
              <p:nvPr/>
            </p:nvSpPr>
            <p:spPr bwMode="auto">
              <a:xfrm>
                <a:off x="6369050" y="6964363"/>
                <a:ext cx="123825" cy="1238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grpSp>
        <p:sp>
          <p:nvSpPr>
            <p:cNvPr id="42" name="Freeform 30">
              <a:extLst>
                <a:ext uri="{FF2B5EF4-FFF2-40B4-BE49-F238E27FC236}">
                  <a16:creationId xmlns:a16="http://schemas.microsoft.com/office/drawing/2014/main" id="{F984D67A-B31C-45EE-9FE7-C9DB0855BEB6}"/>
                </a:ext>
              </a:extLst>
            </p:cNvPr>
            <p:cNvSpPr>
              <a:spLocks noEditPoints="1"/>
            </p:cNvSpPr>
            <p:nvPr/>
          </p:nvSpPr>
          <p:spPr bwMode="auto">
            <a:xfrm>
              <a:off x="2057400" y="2571750"/>
              <a:ext cx="225413" cy="225355"/>
            </a:xfrm>
            <a:custGeom>
              <a:avLst/>
              <a:gdLst>
                <a:gd name="T0" fmla="*/ 784 w 2048"/>
                <a:gd name="T1" fmla="*/ 232 h 2048"/>
                <a:gd name="T2" fmla="*/ 320 w 2048"/>
                <a:gd name="T3" fmla="*/ 232 h 2048"/>
                <a:gd name="T4" fmla="*/ 552 w 2048"/>
                <a:gd name="T5" fmla="*/ 160 h 2048"/>
                <a:gd name="T6" fmla="*/ 552 w 2048"/>
                <a:gd name="T7" fmla="*/ 304 h 2048"/>
                <a:gd name="T8" fmla="*/ 552 w 2048"/>
                <a:gd name="T9" fmla="*/ 160 h 2048"/>
                <a:gd name="T10" fmla="*/ 1737 w 2048"/>
                <a:gd name="T11" fmla="*/ 944 h 2048"/>
                <a:gd name="T12" fmla="*/ 1816 w 2048"/>
                <a:gd name="T13" fmla="*/ 800 h 2048"/>
                <a:gd name="T14" fmla="*/ 1896 w 2048"/>
                <a:gd name="T15" fmla="*/ 80 h 2048"/>
                <a:gd name="T16" fmla="*/ 1024 w 2048"/>
                <a:gd name="T17" fmla="*/ 0 h 2048"/>
                <a:gd name="T18" fmla="*/ 944 w 2048"/>
                <a:gd name="T19" fmla="*/ 720 h 2048"/>
                <a:gd name="T20" fmla="*/ 1155 w 2048"/>
                <a:gd name="T21" fmla="*/ 800 h 2048"/>
                <a:gd name="T22" fmla="*/ 935 w 2048"/>
                <a:gd name="T23" fmla="*/ 944 h 2048"/>
                <a:gd name="T24" fmla="*/ 775 w 2048"/>
                <a:gd name="T25" fmla="*/ 535 h 2048"/>
                <a:gd name="T26" fmla="*/ 251 w 2048"/>
                <a:gd name="T27" fmla="*/ 597 h 2048"/>
                <a:gd name="T28" fmla="*/ 80 w 2048"/>
                <a:gd name="T29" fmla="*/ 944 h 2048"/>
                <a:gd name="T30" fmla="*/ 80 w 2048"/>
                <a:gd name="T31" fmla="*/ 1104 h 2048"/>
                <a:gd name="T32" fmla="*/ 152 w 2048"/>
                <a:gd name="T33" fmla="*/ 1968 h 2048"/>
                <a:gd name="T34" fmla="*/ 312 w 2048"/>
                <a:gd name="T35" fmla="*/ 1968 h 2048"/>
                <a:gd name="T36" fmla="*/ 1736 w 2048"/>
                <a:gd name="T37" fmla="*/ 1896 h 2048"/>
                <a:gd name="T38" fmla="*/ 1816 w 2048"/>
                <a:gd name="T39" fmla="*/ 2048 h 2048"/>
                <a:gd name="T40" fmla="*/ 1896 w 2048"/>
                <a:gd name="T41" fmla="*/ 1104 h 2048"/>
                <a:gd name="T42" fmla="*/ 2048 w 2048"/>
                <a:gd name="T43" fmla="*/ 1024 h 2048"/>
                <a:gd name="T44" fmla="*/ 1104 w 2048"/>
                <a:gd name="T45" fmla="*/ 160 h 2048"/>
                <a:gd name="T46" fmla="*/ 1736 w 2048"/>
                <a:gd name="T47" fmla="*/ 640 h 2048"/>
                <a:gd name="T48" fmla="*/ 1104 w 2048"/>
                <a:gd name="T49" fmla="*/ 160 h 2048"/>
                <a:gd name="T50" fmla="*/ 1516 w 2048"/>
                <a:gd name="T51" fmla="*/ 800 h 2048"/>
                <a:gd name="T52" fmla="*/ 1273 w 2048"/>
                <a:gd name="T53" fmla="*/ 944 h 2048"/>
                <a:gd name="T54" fmla="*/ 392 w 2048"/>
                <a:gd name="T55" fmla="*/ 695 h 2048"/>
                <a:gd name="T56" fmla="*/ 771 w 2048"/>
                <a:gd name="T57" fmla="*/ 944 h 2048"/>
                <a:gd name="T58" fmla="*/ 392 w 2048"/>
                <a:gd name="T59" fmla="*/ 695 h 2048"/>
                <a:gd name="T60" fmla="*/ 312 w 2048"/>
                <a:gd name="T61" fmla="*/ 1736 h 2048"/>
                <a:gd name="T62" fmla="*/ 1736 w 2048"/>
                <a:gd name="T63" fmla="*/ 110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48">
                  <a:moveTo>
                    <a:pt x="552" y="464"/>
                  </a:moveTo>
                  <a:cubicBezTo>
                    <a:pt x="680" y="464"/>
                    <a:pt x="784" y="360"/>
                    <a:pt x="784" y="232"/>
                  </a:cubicBezTo>
                  <a:cubicBezTo>
                    <a:pt x="784" y="104"/>
                    <a:pt x="680" y="0"/>
                    <a:pt x="552" y="0"/>
                  </a:cubicBezTo>
                  <a:cubicBezTo>
                    <a:pt x="424" y="0"/>
                    <a:pt x="320" y="104"/>
                    <a:pt x="320" y="232"/>
                  </a:cubicBezTo>
                  <a:cubicBezTo>
                    <a:pt x="320" y="360"/>
                    <a:pt x="424" y="464"/>
                    <a:pt x="552" y="464"/>
                  </a:cubicBezTo>
                  <a:close/>
                  <a:moveTo>
                    <a:pt x="552" y="160"/>
                  </a:moveTo>
                  <a:cubicBezTo>
                    <a:pt x="592" y="160"/>
                    <a:pt x="624" y="192"/>
                    <a:pt x="624" y="232"/>
                  </a:cubicBezTo>
                  <a:cubicBezTo>
                    <a:pt x="624" y="272"/>
                    <a:pt x="592" y="304"/>
                    <a:pt x="552" y="304"/>
                  </a:cubicBezTo>
                  <a:cubicBezTo>
                    <a:pt x="512" y="304"/>
                    <a:pt x="480" y="272"/>
                    <a:pt x="480" y="232"/>
                  </a:cubicBezTo>
                  <a:cubicBezTo>
                    <a:pt x="480" y="192"/>
                    <a:pt x="512" y="160"/>
                    <a:pt x="552" y="160"/>
                  </a:cubicBezTo>
                  <a:close/>
                  <a:moveTo>
                    <a:pt x="1968" y="944"/>
                  </a:moveTo>
                  <a:cubicBezTo>
                    <a:pt x="1923" y="944"/>
                    <a:pt x="1780" y="944"/>
                    <a:pt x="1737" y="944"/>
                  </a:cubicBezTo>
                  <a:cubicBezTo>
                    <a:pt x="1685" y="800"/>
                    <a:pt x="1685" y="800"/>
                    <a:pt x="1685" y="800"/>
                  </a:cubicBezTo>
                  <a:cubicBezTo>
                    <a:pt x="1816" y="800"/>
                    <a:pt x="1816" y="800"/>
                    <a:pt x="1816" y="800"/>
                  </a:cubicBezTo>
                  <a:cubicBezTo>
                    <a:pt x="1860" y="800"/>
                    <a:pt x="1896" y="764"/>
                    <a:pt x="1896" y="720"/>
                  </a:cubicBezTo>
                  <a:cubicBezTo>
                    <a:pt x="1896" y="80"/>
                    <a:pt x="1896" y="80"/>
                    <a:pt x="1896" y="80"/>
                  </a:cubicBezTo>
                  <a:cubicBezTo>
                    <a:pt x="1896" y="36"/>
                    <a:pt x="1860" y="0"/>
                    <a:pt x="1816" y="0"/>
                  </a:cubicBezTo>
                  <a:cubicBezTo>
                    <a:pt x="1024" y="0"/>
                    <a:pt x="1024" y="0"/>
                    <a:pt x="1024" y="0"/>
                  </a:cubicBezTo>
                  <a:cubicBezTo>
                    <a:pt x="980" y="0"/>
                    <a:pt x="944" y="36"/>
                    <a:pt x="944" y="80"/>
                  </a:cubicBezTo>
                  <a:cubicBezTo>
                    <a:pt x="944" y="720"/>
                    <a:pt x="944" y="720"/>
                    <a:pt x="944" y="720"/>
                  </a:cubicBezTo>
                  <a:cubicBezTo>
                    <a:pt x="944" y="764"/>
                    <a:pt x="980" y="800"/>
                    <a:pt x="1024" y="800"/>
                  </a:cubicBezTo>
                  <a:cubicBezTo>
                    <a:pt x="1155" y="800"/>
                    <a:pt x="1155" y="800"/>
                    <a:pt x="1155" y="800"/>
                  </a:cubicBezTo>
                  <a:cubicBezTo>
                    <a:pt x="1103" y="944"/>
                    <a:pt x="1103" y="944"/>
                    <a:pt x="1103" y="944"/>
                  </a:cubicBezTo>
                  <a:cubicBezTo>
                    <a:pt x="935" y="944"/>
                    <a:pt x="935" y="944"/>
                    <a:pt x="935" y="944"/>
                  </a:cubicBezTo>
                  <a:cubicBezTo>
                    <a:pt x="853" y="597"/>
                    <a:pt x="853" y="597"/>
                    <a:pt x="853" y="597"/>
                  </a:cubicBezTo>
                  <a:cubicBezTo>
                    <a:pt x="844" y="561"/>
                    <a:pt x="812" y="535"/>
                    <a:pt x="775" y="535"/>
                  </a:cubicBezTo>
                  <a:cubicBezTo>
                    <a:pt x="329" y="535"/>
                    <a:pt x="329" y="535"/>
                    <a:pt x="329" y="535"/>
                  </a:cubicBezTo>
                  <a:cubicBezTo>
                    <a:pt x="292" y="535"/>
                    <a:pt x="260" y="561"/>
                    <a:pt x="251" y="597"/>
                  </a:cubicBezTo>
                  <a:cubicBezTo>
                    <a:pt x="169" y="944"/>
                    <a:pt x="169" y="944"/>
                    <a:pt x="169" y="944"/>
                  </a:cubicBezTo>
                  <a:cubicBezTo>
                    <a:pt x="80" y="944"/>
                    <a:pt x="80" y="944"/>
                    <a:pt x="80" y="944"/>
                  </a:cubicBezTo>
                  <a:cubicBezTo>
                    <a:pt x="36" y="944"/>
                    <a:pt x="0" y="980"/>
                    <a:pt x="0" y="1024"/>
                  </a:cubicBezTo>
                  <a:cubicBezTo>
                    <a:pt x="0" y="1068"/>
                    <a:pt x="36" y="1104"/>
                    <a:pt x="80" y="1104"/>
                  </a:cubicBezTo>
                  <a:cubicBezTo>
                    <a:pt x="152" y="1104"/>
                    <a:pt x="152" y="1104"/>
                    <a:pt x="152" y="1104"/>
                  </a:cubicBezTo>
                  <a:cubicBezTo>
                    <a:pt x="152" y="1968"/>
                    <a:pt x="152" y="1968"/>
                    <a:pt x="152" y="1968"/>
                  </a:cubicBezTo>
                  <a:cubicBezTo>
                    <a:pt x="152" y="2012"/>
                    <a:pt x="188" y="2048"/>
                    <a:pt x="232" y="2048"/>
                  </a:cubicBezTo>
                  <a:cubicBezTo>
                    <a:pt x="276" y="2048"/>
                    <a:pt x="312" y="2012"/>
                    <a:pt x="312" y="1968"/>
                  </a:cubicBezTo>
                  <a:cubicBezTo>
                    <a:pt x="312" y="1896"/>
                    <a:pt x="312" y="1896"/>
                    <a:pt x="312" y="1896"/>
                  </a:cubicBezTo>
                  <a:cubicBezTo>
                    <a:pt x="1736" y="1896"/>
                    <a:pt x="1736" y="1896"/>
                    <a:pt x="1736" y="1896"/>
                  </a:cubicBezTo>
                  <a:cubicBezTo>
                    <a:pt x="1736" y="1968"/>
                    <a:pt x="1736" y="1968"/>
                    <a:pt x="1736" y="1968"/>
                  </a:cubicBezTo>
                  <a:cubicBezTo>
                    <a:pt x="1736" y="2012"/>
                    <a:pt x="1772" y="2048"/>
                    <a:pt x="1816" y="2048"/>
                  </a:cubicBezTo>
                  <a:cubicBezTo>
                    <a:pt x="1860" y="2048"/>
                    <a:pt x="1896" y="2012"/>
                    <a:pt x="1896" y="1968"/>
                  </a:cubicBezTo>
                  <a:cubicBezTo>
                    <a:pt x="1896" y="1909"/>
                    <a:pt x="1896" y="1144"/>
                    <a:pt x="1896" y="1104"/>
                  </a:cubicBezTo>
                  <a:cubicBezTo>
                    <a:pt x="1968" y="1104"/>
                    <a:pt x="1968" y="1104"/>
                    <a:pt x="1968" y="1104"/>
                  </a:cubicBezTo>
                  <a:cubicBezTo>
                    <a:pt x="2012" y="1104"/>
                    <a:pt x="2048" y="1068"/>
                    <a:pt x="2048" y="1024"/>
                  </a:cubicBezTo>
                  <a:cubicBezTo>
                    <a:pt x="2048" y="980"/>
                    <a:pt x="2012" y="944"/>
                    <a:pt x="1968" y="944"/>
                  </a:cubicBezTo>
                  <a:close/>
                  <a:moveTo>
                    <a:pt x="1104" y="160"/>
                  </a:moveTo>
                  <a:cubicBezTo>
                    <a:pt x="1736" y="160"/>
                    <a:pt x="1736" y="160"/>
                    <a:pt x="1736" y="160"/>
                  </a:cubicBezTo>
                  <a:cubicBezTo>
                    <a:pt x="1736" y="640"/>
                    <a:pt x="1736" y="640"/>
                    <a:pt x="1736" y="640"/>
                  </a:cubicBezTo>
                  <a:cubicBezTo>
                    <a:pt x="1599" y="640"/>
                    <a:pt x="1239" y="640"/>
                    <a:pt x="1104" y="640"/>
                  </a:cubicBezTo>
                  <a:lnTo>
                    <a:pt x="1104" y="160"/>
                  </a:lnTo>
                  <a:close/>
                  <a:moveTo>
                    <a:pt x="1324" y="800"/>
                  </a:moveTo>
                  <a:cubicBezTo>
                    <a:pt x="1516" y="800"/>
                    <a:pt x="1516" y="800"/>
                    <a:pt x="1516" y="800"/>
                  </a:cubicBezTo>
                  <a:cubicBezTo>
                    <a:pt x="1567" y="944"/>
                    <a:pt x="1567" y="944"/>
                    <a:pt x="1567" y="944"/>
                  </a:cubicBezTo>
                  <a:cubicBezTo>
                    <a:pt x="1273" y="944"/>
                    <a:pt x="1273" y="944"/>
                    <a:pt x="1273" y="944"/>
                  </a:cubicBezTo>
                  <a:lnTo>
                    <a:pt x="1324" y="800"/>
                  </a:lnTo>
                  <a:close/>
                  <a:moveTo>
                    <a:pt x="392" y="695"/>
                  </a:moveTo>
                  <a:cubicBezTo>
                    <a:pt x="712" y="695"/>
                    <a:pt x="712" y="695"/>
                    <a:pt x="712" y="695"/>
                  </a:cubicBezTo>
                  <a:cubicBezTo>
                    <a:pt x="771" y="944"/>
                    <a:pt x="771" y="944"/>
                    <a:pt x="771" y="944"/>
                  </a:cubicBezTo>
                  <a:cubicBezTo>
                    <a:pt x="333" y="944"/>
                    <a:pt x="333" y="944"/>
                    <a:pt x="333" y="944"/>
                  </a:cubicBezTo>
                  <a:lnTo>
                    <a:pt x="392" y="695"/>
                  </a:lnTo>
                  <a:close/>
                  <a:moveTo>
                    <a:pt x="1736" y="1736"/>
                  </a:moveTo>
                  <a:cubicBezTo>
                    <a:pt x="312" y="1736"/>
                    <a:pt x="312" y="1736"/>
                    <a:pt x="312" y="1736"/>
                  </a:cubicBezTo>
                  <a:cubicBezTo>
                    <a:pt x="312" y="1104"/>
                    <a:pt x="312" y="1104"/>
                    <a:pt x="312" y="1104"/>
                  </a:cubicBezTo>
                  <a:cubicBezTo>
                    <a:pt x="1736" y="1104"/>
                    <a:pt x="1736" y="1104"/>
                    <a:pt x="1736" y="1104"/>
                  </a:cubicBezTo>
                  <a:lnTo>
                    <a:pt x="1736" y="1736"/>
                  </a:lnTo>
                  <a:close/>
                </a:path>
              </a:pathLst>
            </a:custGeom>
            <a:solidFill>
              <a:schemeClr val="bg1"/>
            </a:solidFill>
            <a:ln w="9525">
              <a:noFill/>
              <a:round/>
              <a:headEnd/>
              <a:tailEnd/>
            </a:ln>
          </p:spPr>
          <p:txBody>
            <a:bodyPr vert="horz" wrap="square" lIns="68586" tIns="34294" rIns="68586" bIns="34294" numCol="1" anchor="t" anchorCtr="0" compatLnSpc="1">
              <a:prstTxWarp prst="textNoShape">
                <a:avLst/>
              </a:prstTxWarp>
            </a:bodyPr>
            <a:lstStyle/>
            <a:p>
              <a:endParaRPr lang="en-IN"/>
            </a:p>
          </p:txBody>
        </p:sp>
        <p:grpSp>
          <p:nvGrpSpPr>
            <p:cNvPr id="43" name="Group 108">
              <a:extLst>
                <a:ext uri="{FF2B5EF4-FFF2-40B4-BE49-F238E27FC236}">
                  <a16:creationId xmlns:a16="http://schemas.microsoft.com/office/drawing/2014/main" id="{603F0F99-322E-48B0-9E98-8CF96AACB778}"/>
                </a:ext>
              </a:extLst>
            </p:cNvPr>
            <p:cNvGrpSpPr/>
            <p:nvPr/>
          </p:nvGrpSpPr>
          <p:grpSpPr>
            <a:xfrm>
              <a:off x="6899666" y="1244711"/>
              <a:ext cx="188084" cy="238273"/>
              <a:chOff x="11577638" y="5367338"/>
              <a:chExt cx="1663700" cy="2108200"/>
            </a:xfrm>
            <a:solidFill>
              <a:schemeClr val="bg1"/>
            </a:solidFill>
          </p:grpSpPr>
          <p:sp>
            <p:nvSpPr>
              <p:cNvPr id="64" name="Freeform 47">
                <a:extLst>
                  <a:ext uri="{FF2B5EF4-FFF2-40B4-BE49-F238E27FC236}">
                    <a16:creationId xmlns:a16="http://schemas.microsoft.com/office/drawing/2014/main" id="{9E21263D-EC5D-48F5-B17A-BC62B8617C21}"/>
                  </a:ext>
                </a:extLst>
              </p:cNvPr>
              <p:cNvSpPr>
                <a:spLocks/>
              </p:cNvSpPr>
              <p:nvPr/>
            </p:nvSpPr>
            <p:spPr bwMode="auto">
              <a:xfrm>
                <a:off x="11822113" y="5902325"/>
                <a:ext cx="433388" cy="344488"/>
              </a:xfrm>
              <a:custGeom>
                <a:avLst/>
                <a:gdLst>
                  <a:gd name="T0" fmla="*/ 218 w 273"/>
                  <a:gd name="T1" fmla="*/ 0 h 217"/>
                  <a:gd name="T2" fmla="*/ 110 w 273"/>
                  <a:gd name="T3" fmla="*/ 108 h 217"/>
                  <a:gd name="T4" fmla="*/ 56 w 273"/>
                  <a:gd name="T5" fmla="*/ 52 h 217"/>
                  <a:gd name="T6" fmla="*/ 0 w 273"/>
                  <a:gd name="T7" fmla="*/ 108 h 217"/>
                  <a:gd name="T8" fmla="*/ 110 w 273"/>
                  <a:gd name="T9" fmla="*/ 217 h 217"/>
                  <a:gd name="T10" fmla="*/ 273 w 273"/>
                  <a:gd name="T11" fmla="*/ 56 h 217"/>
                  <a:gd name="T12" fmla="*/ 218 w 273"/>
                  <a:gd name="T13" fmla="*/ 0 h 217"/>
                </a:gdLst>
                <a:ahLst/>
                <a:cxnLst>
                  <a:cxn ang="0">
                    <a:pos x="T0" y="T1"/>
                  </a:cxn>
                  <a:cxn ang="0">
                    <a:pos x="T2" y="T3"/>
                  </a:cxn>
                  <a:cxn ang="0">
                    <a:pos x="T4" y="T5"/>
                  </a:cxn>
                  <a:cxn ang="0">
                    <a:pos x="T6" y="T7"/>
                  </a:cxn>
                  <a:cxn ang="0">
                    <a:pos x="T8" y="T9"/>
                  </a:cxn>
                  <a:cxn ang="0">
                    <a:pos x="T10" y="T11"/>
                  </a:cxn>
                  <a:cxn ang="0">
                    <a:pos x="T12" y="T13"/>
                  </a:cxn>
                </a:cxnLst>
                <a:rect l="0" t="0" r="r" b="b"/>
                <a:pathLst>
                  <a:path w="273" h="217">
                    <a:moveTo>
                      <a:pt x="218" y="0"/>
                    </a:moveTo>
                    <a:lnTo>
                      <a:pt x="110" y="108"/>
                    </a:lnTo>
                    <a:lnTo>
                      <a:pt x="56" y="52"/>
                    </a:lnTo>
                    <a:lnTo>
                      <a:pt x="0" y="108"/>
                    </a:lnTo>
                    <a:lnTo>
                      <a:pt x="110" y="217"/>
                    </a:lnTo>
                    <a:lnTo>
                      <a:pt x="273" y="56"/>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5" name="Rectangle 48">
                <a:extLst>
                  <a:ext uri="{FF2B5EF4-FFF2-40B4-BE49-F238E27FC236}">
                    <a16:creationId xmlns:a16="http://schemas.microsoft.com/office/drawing/2014/main" id="{274BE04F-30C5-4FD9-B875-9C2F3CF55454}"/>
                  </a:ext>
                </a:extLst>
              </p:cNvPr>
              <p:cNvSpPr>
                <a:spLocks noChangeArrowheads="1"/>
              </p:cNvSpPr>
              <p:nvPr/>
            </p:nvSpPr>
            <p:spPr bwMode="auto">
              <a:xfrm>
                <a:off x="12376150" y="5867400"/>
                <a:ext cx="6191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6" name="Rectangle 49">
                <a:extLst>
                  <a:ext uri="{FF2B5EF4-FFF2-40B4-BE49-F238E27FC236}">
                    <a16:creationId xmlns:a16="http://schemas.microsoft.com/office/drawing/2014/main" id="{1A39C100-FC0B-47FA-93B0-5D1EB87E962D}"/>
                  </a:ext>
                </a:extLst>
              </p:cNvPr>
              <p:cNvSpPr>
                <a:spLocks noChangeArrowheads="1"/>
              </p:cNvSpPr>
              <p:nvPr/>
            </p:nvSpPr>
            <p:spPr bwMode="auto">
              <a:xfrm>
                <a:off x="12376150" y="6115050"/>
                <a:ext cx="6191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7" name="Freeform 50">
                <a:extLst>
                  <a:ext uri="{FF2B5EF4-FFF2-40B4-BE49-F238E27FC236}">
                    <a16:creationId xmlns:a16="http://schemas.microsoft.com/office/drawing/2014/main" id="{782CBAED-139E-4A85-AEB1-5F0647389091}"/>
                  </a:ext>
                </a:extLst>
              </p:cNvPr>
              <p:cNvSpPr>
                <a:spLocks/>
              </p:cNvSpPr>
              <p:nvPr/>
            </p:nvSpPr>
            <p:spPr bwMode="auto">
              <a:xfrm>
                <a:off x="11822113" y="6397625"/>
                <a:ext cx="433388" cy="344488"/>
              </a:xfrm>
              <a:custGeom>
                <a:avLst/>
                <a:gdLst>
                  <a:gd name="T0" fmla="*/ 218 w 273"/>
                  <a:gd name="T1" fmla="*/ 0 h 217"/>
                  <a:gd name="T2" fmla="*/ 110 w 273"/>
                  <a:gd name="T3" fmla="*/ 107 h 217"/>
                  <a:gd name="T4" fmla="*/ 56 w 273"/>
                  <a:gd name="T5" fmla="*/ 51 h 217"/>
                  <a:gd name="T6" fmla="*/ 0 w 273"/>
                  <a:gd name="T7" fmla="*/ 107 h 217"/>
                  <a:gd name="T8" fmla="*/ 110 w 273"/>
                  <a:gd name="T9" fmla="*/ 217 h 217"/>
                  <a:gd name="T10" fmla="*/ 273 w 273"/>
                  <a:gd name="T11" fmla="*/ 55 h 217"/>
                  <a:gd name="T12" fmla="*/ 218 w 273"/>
                  <a:gd name="T13" fmla="*/ 0 h 217"/>
                </a:gdLst>
                <a:ahLst/>
                <a:cxnLst>
                  <a:cxn ang="0">
                    <a:pos x="T0" y="T1"/>
                  </a:cxn>
                  <a:cxn ang="0">
                    <a:pos x="T2" y="T3"/>
                  </a:cxn>
                  <a:cxn ang="0">
                    <a:pos x="T4" y="T5"/>
                  </a:cxn>
                  <a:cxn ang="0">
                    <a:pos x="T6" y="T7"/>
                  </a:cxn>
                  <a:cxn ang="0">
                    <a:pos x="T8" y="T9"/>
                  </a:cxn>
                  <a:cxn ang="0">
                    <a:pos x="T10" y="T11"/>
                  </a:cxn>
                  <a:cxn ang="0">
                    <a:pos x="T12" y="T13"/>
                  </a:cxn>
                </a:cxnLst>
                <a:rect l="0" t="0" r="r" b="b"/>
                <a:pathLst>
                  <a:path w="273" h="217">
                    <a:moveTo>
                      <a:pt x="218" y="0"/>
                    </a:moveTo>
                    <a:lnTo>
                      <a:pt x="110" y="107"/>
                    </a:lnTo>
                    <a:lnTo>
                      <a:pt x="56" y="51"/>
                    </a:lnTo>
                    <a:lnTo>
                      <a:pt x="0" y="107"/>
                    </a:lnTo>
                    <a:lnTo>
                      <a:pt x="110" y="217"/>
                    </a:lnTo>
                    <a:lnTo>
                      <a:pt x="273" y="55"/>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8" name="Rectangle 51">
                <a:extLst>
                  <a:ext uri="{FF2B5EF4-FFF2-40B4-BE49-F238E27FC236}">
                    <a16:creationId xmlns:a16="http://schemas.microsoft.com/office/drawing/2014/main" id="{B29E9DB9-A5E2-486C-A386-C6C633BA282A}"/>
                  </a:ext>
                </a:extLst>
              </p:cNvPr>
              <p:cNvSpPr>
                <a:spLocks noChangeArrowheads="1"/>
              </p:cNvSpPr>
              <p:nvPr/>
            </p:nvSpPr>
            <p:spPr bwMode="auto">
              <a:xfrm>
                <a:off x="12376150" y="6362700"/>
                <a:ext cx="61912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9" name="Rectangle 52">
                <a:extLst>
                  <a:ext uri="{FF2B5EF4-FFF2-40B4-BE49-F238E27FC236}">
                    <a16:creationId xmlns:a16="http://schemas.microsoft.com/office/drawing/2014/main" id="{B5490EE8-1B92-4139-9A1F-876E05203101}"/>
                  </a:ext>
                </a:extLst>
              </p:cNvPr>
              <p:cNvSpPr>
                <a:spLocks noChangeArrowheads="1"/>
              </p:cNvSpPr>
              <p:nvPr/>
            </p:nvSpPr>
            <p:spPr bwMode="auto">
              <a:xfrm>
                <a:off x="12376150" y="6608763"/>
                <a:ext cx="6191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0" name="Freeform 53">
                <a:extLst>
                  <a:ext uri="{FF2B5EF4-FFF2-40B4-BE49-F238E27FC236}">
                    <a16:creationId xmlns:a16="http://schemas.microsoft.com/office/drawing/2014/main" id="{BC6902D4-FE63-4BAD-A109-8DAC86578590}"/>
                  </a:ext>
                </a:extLst>
              </p:cNvPr>
              <p:cNvSpPr>
                <a:spLocks/>
              </p:cNvSpPr>
              <p:nvPr/>
            </p:nvSpPr>
            <p:spPr bwMode="auto">
              <a:xfrm>
                <a:off x="11822113" y="6891338"/>
                <a:ext cx="433388" cy="344488"/>
              </a:xfrm>
              <a:custGeom>
                <a:avLst/>
                <a:gdLst>
                  <a:gd name="T0" fmla="*/ 218 w 273"/>
                  <a:gd name="T1" fmla="*/ 0 h 217"/>
                  <a:gd name="T2" fmla="*/ 110 w 273"/>
                  <a:gd name="T3" fmla="*/ 107 h 217"/>
                  <a:gd name="T4" fmla="*/ 56 w 273"/>
                  <a:gd name="T5" fmla="*/ 52 h 217"/>
                  <a:gd name="T6" fmla="*/ 0 w 273"/>
                  <a:gd name="T7" fmla="*/ 107 h 217"/>
                  <a:gd name="T8" fmla="*/ 110 w 273"/>
                  <a:gd name="T9" fmla="*/ 217 h 217"/>
                  <a:gd name="T10" fmla="*/ 273 w 273"/>
                  <a:gd name="T11" fmla="*/ 55 h 217"/>
                  <a:gd name="T12" fmla="*/ 218 w 273"/>
                  <a:gd name="T13" fmla="*/ 0 h 217"/>
                </a:gdLst>
                <a:ahLst/>
                <a:cxnLst>
                  <a:cxn ang="0">
                    <a:pos x="T0" y="T1"/>
                  </a:cxn>
                  <a:cxn ang="0">
                    <a:pos x="T2" y="T3"/>
                  </a:cxn>
                  <a:cxn ang="0">
                    <a:pos x="T4" y="T5"/>
                  </a:cxn>
                  <a:cxn ang="0">
                    <a:pos x="T6" y="T7"/>
                  </a:cxn>
                  <a:cxn ang="0">
                    <a:pos x="T8" y="T9"/>
                  </a:cxn>
                  <a:cxn ang="0">
                    <a:pos x="T10" y="T11"/>
                  </a:cxn>
                  <a:cxn ang="0">
                    <a:pos x="T12" y="T13"/>
                  </a:cxn>
                </a:cxnLst>
                <a:rect l="0" t="0" r="r" b="b"/>
                <a:pathLst>
                  <a:path w="273" h="217">
                    <a:moveTo>
                      <a:pt x="218" y="0"/>
                    </a:moveTo>
                    <a:lnTo>
                      <a:pt x="110" y="107"/>
                    </a:lnTo>
                    <a:lnTo>
                      <a:pt x="56" y="52"/>
                    </a:lnTo>
                    <a:lnTo>
                      <a:pt x="0" y="107"/>
                    </a:lnTo>
                    <a:lnTo>
                      <a:pt x="110" y="217"/>
                    </a:lnTo>
                    <a:lnTo>
                      <a:pt x="273" y="55"/>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1" name="Rectangle 54">
                <a:extLst>
                  <a:ext uri="{FF2B5EF4-FFF2-40B4-BE49-F238E27FC236}">
                    <a16:creationId xmlns:a16="http://schemas.microsoft.com/office/drawing/2014/main" id="{4B1E3820-3C39-4EFB-B65B-74D3BD483877}"/>
                  </a:ext>
                </a:extLst>
              </p:cNvPr>
              <p:cNvSpPr>
                <a:spLocks noChangeArrowheads="1"/>
              </p:cNvSpPr>
              <p:nvPr/>
            </p:nvSpPr>
            <p:spPr bwMode="auto">
              <a:xfrm>
                <a:off x="12376150" y="6856413"/>
                <a:ext cx="6191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2" name="Rectangle 55">
                <a:extLst>
                  <a:ext uri="{FF2B5EF4-FFF2-40B4-BE49-F238E27FC236}">
                    <a16:creationId xmlns:a16="http://schemas.microsoft.com/office/drawing/2014/main" id="{2E159438-FEED-4EED-AC19-C178CCFFD0FD}"/>
                  </a:ext>
                </a:extLst>
              </p:cNvPr>
              <p:cNvSpPr>
                <a:spLocks noChangeArrowheads="1"/>
              </p:cNvSpPr>
              <p:nvPr/>
            </p:nvSpPr>
            <p:spPr bwMode="auto">
              <a:xfrm>
                <a:off x="12376150" y="7104063"/>
                <a:ext cx="61912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3" name="Freeform 56">
                <a:extLst>
                  <a:ext uri="{FF2B5EF4-FFF2-40B4-BE49-F238E27FC236}">
                    <a16:creationId xmlns:a16="http://schemas.microsoft.com/office/drawing/2014/main" id="{2B760FC0-C2CF-492A-816C-AF0F82B98808}"/>
                  </a:ext>
                </a:extLst>
              </p:cNvPr>
              <p:cNvSpPr>
                <a:spLocks noEditPoints="1"/>
              </p:cNvSpPr>
              <p:nvPr/>
            </p:nvSpPr>
            <p:spPr bwMode="auto">
              <a:xfrm>
                <a:off x="11577638" y="5367338"/>
                <a:ext cx="1663700" cy="2108200"/>
              </a:xfrm>
              <a:custGeom>
                <a:avLst/>
                <a:gdLst>
                  <a:gd name="T0" fmla="*/ 815 w 1048"/>
                  <a:gd name="T1" fmla="*/ 80 h 1328"/>
                  <a:gd name="T2" fmla="*/ 815 w 1048"/>
                  <a:gd name="T3" fmla="*/ 0 h 1328"/>
                  <a:gd name="T4" fmla="*/ 234 w 1048"/>
                  <a:gd name="T5" fmla="*/ 0 h 1328"/>
                  <a:gd name="T6" fmla="*/ 234 w 1048"/>
                  <a:gd name="T7" fmla="*/ 80 h 1328"/>
                  <a:gd name="T8" fmla="*/ 0 w 1048"/>
                  <a:gd name="T9" fmla="*/ 80 h 1328"/>
                  <a:gd name="T10" fmla="*/ 0 w 1048"/>
                  <a:gd name="T11" fmla="*/ 1328 h 1328"/>
                  <a:gd name="T12" fmla="*/ 1048 w 1048"/>
                  <a:gd name="T13" fmla="*/ 1328 h 1328"/>
                  <a:gd name="T14" fmla="*/ 1048 w 1048"/>
                  <a:gd name="T15" fmla="*/ 80 h 1328"/>
                  <a:gd name="T16" fmla="*/ 815 w 1048"/>
                  <a:gd name="T17" fmla="*/ 80 h 1328"/>
                  <a:gd name="T18" fmla="*/ 312 w 1048"/>
                  <a:gd name="T19" fmla="*/ 78 h 1328"/>
                  <a:gd name="T20" fmla="*/ 737 w 1048"/>
                  <a:gd name="T21" fmla="*/ 78 h 1328"/>
                  <a:gd name="T22" fmla="*/ 737 w 1048"/>
                  <a:gd name="T23" fmla="*/ 160 h 1328"/>
                  <a:gd name="T24" fmla="*/ 312 w 1048"/>
                  <a:gd name="T25" fmla="*/ 160 h 1328"/>
                  <a:gd name="T26" fmla="*/ 312 w 1048"/>
                  <a:gd name="T27" fmla="*/ 78 h 1328"/>
                  <a:gd name="T28" fmla="*/ 971 w 1048"/>
                  <a:gd name="T29" fmla="*/ 1250 h 1328"/>
                  <a:gd name="T30" fmla="*/ 78 w 1048"/>
                  <a:gd name="T31" fmla="*/ 1250 h 1328"/>
                  <a:gd name="T32" fmla="*/ 78 w 1048"/>
                  <a:gd name="T33" fmla="*/ 157 h 1328"/>
                  <a:gd name="T34" fmla="*/ 234 w 1048"/>
                  <a:gd name="T35" fmla="*/ 157 h 1328"/>
                  <a:gd name="T36" fmla="*/ 234 w 1048"/>
                  <a:gd name="T37" fmla="*/ 238 h 1328"/>
                  <a:gd name="T38" fmla="*/ 815 w 1048"/>
                  <a:gd name="T39" fmla="*/ 238 h 1328"/>
                  <a:gd name="T40" fmla="*/ 815 w 1048"/>
                  <a:gd name="T41" fmla="*/ 157 h 1328"/>
                  <a:gd name="T42" fmla="*/ 971 w 1048"/>
                  <a:gd name="T43" fmla="*/ 157 h 1328"/>
                  <a:gd name="T44" fmla="*/ 971 w 1048"/>
                  <a:gd name="T45" fmla="*/ 1250 h 1328"/>
                  <a:gd name="T46" fmla="*/ 971 w 1048"/>
                  <a:gd name="T47" fmla="*/ 125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48" h="1328">
                    <a:moveTo>
                      <a:pt x="815" y="80"/>
                    </a:moveTo>
                    <a:lnTo>
                      <a:pt x="815" y="0"/>
                    </a:lnTo>
                    <a:lnTo>
                      <a:pt x="234" y="0"/>
                    </a:lnTo>
                    <a:lnTo>
                      <a:pt x="234" y="80"/>
                    </a:lnTo>
                    <a:lnTo>
                      <a:pt x="0" y="80"/>
                    </a:lnTo>
                    <a:lnTo>
                      <a:pt x="0" y="1328"/>
                    </a:lnTo>
                    <a:lnTo>
                      <a:pt x="1048" y="1328"/>
                    </a:lnTo>
                    <a:lnTo>
                      <a:pt x="1048" y="80"/>
                    </a:lnTo>
                    <a:lnTo>
                      <a:pt x="815" y="80"/>
                    </a:lnTo>
                    <a:close/>
                    <a:moveTo>
                      <a:pt x="312" y="78"/>
                    </a:moveTo>
                    <a:lnTo>
                      <a:pt x="737" y="78"/>
                    </a:lnTo>
                    <a:lnTo>
                      <a:pt x="737" y="160"/>
                    </a:lnTo>
                    <a:lnTo>
                      <a:pt x="312" y="160"/>
                    </a:lnTo>
                    <a:lnTo>
                      <a:pt x="312" y="78"/>
                    </a:lnTo>
                    <a:close/>
                    <a:moveTo>
                      <a:pt x="971" y="1250"/>
                    </a:moveTo>
                    <a:lnTo>
                      <a:pt x="78" y="1250"/>
                    </a:lnTo>
                    <a:lnTo>
                      <a:pt x="78" y="157"/>
                    </a:lnTo>
                    <a:lnTo>
                      <a:pt x="234" y="157"/>
                    </a:lnTo>
                    <a:lnTo>
                      <a:pt x="234" y="238"/>
                    </a:lnTo>
                    <a:lnTo>
                      <a:pt x="815" y="238"/>
                    </a:lnTo>
                    <a:lnTo>
                      <a:pt x="815" y="157"/>
                    </a:lnTo>
                    <a:lnTo>
                      <a:pt x="971" y="157"/>
                    </a:lnTo>
                    <a:lnTo>
                      <a:pt x="971" y="1250"/>
                    </a:lnTo>
                    <a:lnTo>
                      <a:pt x="971" y="1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4" name="Group 117">
              <a:extLst>
                <a:ext uri="{FF2B5EF4-FFF2-40B4-BE49-F238E27FC236}">
                  <a16:creationId xmlns:a16="http://schemas.microsoft.com/office/drawing/2014/main" id="{1AFEE054-0AAC-4678-AF6A-5733E440549A}"/>
                </a:ext>
              </a:extLst>
            </p:cNvPr>
            <p:cNvGrpSpPr/>
            <p:nvPr/>
          </p:nvGrpSpPr>
          <p:grpSpPr>
            <a:xfrm>
              <a:off x="6881660" y="2554918"/>
              <a:ext cx="202442" cy="240068"/>
              <a:chOff x="13655675" y="5364163"/>
              <a:chExt cx="1790701" cy="2124075"/>
            </a:xfrm>
            <a:solidFill>
              <a:schemeClr val="bg1"/>
            </a:solidFill>
          </p:grpSpPr>
          <p:sp>
            <p:nvSpPr>
              <p:cNvPr id="59" name="Freeform 60">
                <a:extLst>
                  <a:ext uri="{FF2B5EF4-FFF2-40B4-BE49-F238E27FC236}">
                    <a16:creationId xmlns:a16="http://schemas.microsoft.com/office/drawing/2014/main" id="{8E20F536-F64F-42FD-8E2F-BDE254A26AC8}"/>
                  </a:ext>
                </a:extLst>
              </p:cNvPr>
              <p:cNvSpPr>
                <a:spLocks noEditPoints="1"/>
              </p:cNvSpPr>
              <p:nvPr/>
            </p:nvSpPr>
            <p:spPr bwMode="auto">
              <a:xfrm>
                <a:off x="13655675" y="5364163"/>
                <a:ext cx="1790701" cy="2124075"/>
              </a:xfrm>
              <a:custGeom>
                <a:avLst/>
                <a:gdLst>
                  <a:gd name="T0" fmla="*/ 1606 w 1726"/>
                  <a:gd name="T1" fmla="*/ 0 h 2048"/>
                  <a:gd name="T2" fmla="*/ 441 w 1726"/>
                  <a:gd name="T3" fmla="*/ 0 h 2048"/>
                  <a:gd name="T4" fmla="*/ 321 w 1726"/>
                  <a:gd name="T5" fmla="*/ 120 h 2048"/>
                  <a:gd name="T6" fmla="*/ 321 w 1726"/>
                  <a:gd name="T7" fmla="*/ 1510 h 2048"/>
                  <a:gd name="T8" fmla="*/ 120 w 1726"/>
                  <a:gd name="T9" fmla="*/ 1510 h 2048"/>
                  <a:gd name="T10" fmla="*/ 0 w 1726"/>
                  <a:gd name="T11" fmla="*/ 1630 h 2048"/>
                  <a:gd name="T12" fmla="*/ 0 w 1726"/>
                  <a:gd name="T13" fmla="*/ 1827 h 2048"/>
                  <a:gd name="T14" fmla="*/ 220 w 1726"/>
                  <a:gd name="T15" fmla="*/ 2048 h 2048"/>
                  <a:gd name="T16" fmla="*/ 1506 w 1726"/>
                  <a:gd name="T17" fmla="*/ 2048 h 2048"/>
                  <a:gd name="T18" fmla="*/ 1726 w 1726"/>
                  <a:gd name="T19" fmla="*/ 1827 h 2048"/>
                  <a:gd name="T20" fmla="*/ 1726 w 1726"/>
                  <a:gd name="T21" fmla="*/ 120 h 2048"/>
                  <a:gd name="T22" fmla="*/ 1606 w 1726"/>
                  <a:gd name="T23" fmla="*/ 0 h 2048"/>
                  <a:gd name="T24" fmla="*/ 321 w 1726"/>
                  <a:gd name="T25" fmla="*/ 1827 h 2048"/>
                  <a:gd name="T26" fmla="*/ 220 w 1726"/>
                  <a:gd name="T27" fmla="*/ 1928 h 2048"/>
                  <a:gd name="T28" fmla="*/ 120 w 1726"/>
                  <a:gd name="T29" fmla="*/ 1827 h 2048"/>
                  <a:gd name="T30" fmla="*/ 120 w 1726"/>
                  <a:gd name="T31" fmla="*/ 1630 h 2048"/>
                  <a:gd name="T32" fmla="*/ 321 w 1726"/>
                  <a:gd name="T33" fmla="*/ 1630 h 2048"/>
                  <a:gd name="T34" fmla="*/ 321 w 1726"/>
                  <a:gd name="T35" fmla="*/ 1827 h 2048"/>
                  <a:gd name="T36" fmla="*/ 1606 w 1726"/>
                  <a:gd name="T37" fmla="*/ 1827 h 2048"/>
                  <a:gd name="T38" fmla="*/ 1506 w 1726"/>
                  <a:gd name="T39" fmla="*/ 1928 h 2048"/>
                  <a:gd name="T40" fmla="*/ 417 w 1726"/>
                  <a:gd name="T41" fmla="*/ 1928 h 2048"/>
                  <a:gd name="T42" fmla="*/ 441 w 1726"/>
                  <a:gd name="T43" fmla="*/ 1795 h 2048"/>
                  <a:gd name="T44" fmla="*/ 441 w 1726"/>
                  <a:gd name="T45" fmla="*/ 120 h 2048"/>
                  <a:gd name="T46" fmla="*/ 1606 w 1726"/>
                  <a:gd name="T47" fmla="*/ 120 h 2048"/>
                  <a:gd name="T48" fmla="*/ 1606 w 1726"/>
                  <a:gd name="T49" fmla="*/ 18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6" h="2048">
                    <a:moveTo>
                      <a:pt x="1606" y="0"/>
                    </a:moveTo>
                    <a:cubicBezTo>
                      <a:pt x="441" y="0"/>
                      <a:pt x="441" y="0"/>
                      <a:pt x="441" y="0"/>
                    </a:cubicBezTo>
                    <a:cubicBezTo>
                      <a:pt x="375" y="0"/>
                      <a:pt x="321" y="54"/>
                      <a:pt x="321" y="120"/>
                    </a:cubicBezTo>
                    <a:cubicBezTo>
                      <a:pt x="321" y="1510"/>
                      <a:pt x="321" y="1510"/>
                      <a:pt x="321" y="1510"/>
                    </a:cubicBezTo>
                    <a:cubicBezTo>
                      <a:pt x="120" y="1510"/>
                      <a:pt x="120" y="1510"/>
                      <a:pt x="120" y="1510"/>
                    </a:cubicBezTo>
                    <a:cubicBezTo>
                      <a:pt x="54" y="1510"/>
                      <a:pt x="0" y="1564"/>
                      <a:pt x="0" y="1630"/>
                    </a:cubicBezTo>
                    <a:cubicBezTo>
                      <a:pt x="0" y="1827"/>
                      <a:pt x="0" y="1827"/>
                      <a:pt x="0" y="1827"/>
                    </a:cubicBezTo>
                    <a:cubicBezTo>
                      <a:pt x="0" y="1949"/>
                      <a:pt x="99" y="2048"/>
                      <a:pt x="220" y="2048"/>
                    </a:cubicBezTo>
                    <a:cubicBezTo>
                      <a:pt x="1506" y="2048"/>
                      <a:pt x="1506" y="2048"/>
                      <a:pt x="1506" y="2048"/>
                    </a:cubicBezTo>
                    <a:cubicBezTo>
                      <a:pt x="1627" y="2048"/>
                      <a:pt x="1726" y="1949"/>
                      <a:pt x="1726" y="1827"/>
                    </a:cubicBezTo>
                    <a:cubicBezTo>
                      <a:pt x="1726" y="120"/>
                      <a:pt x="1726" y="120"/>
                      <a:pt x="1726" y="120"/>
                    </a:cubicBezTo>
                    <a:cubicBezTo>
                      <a:pt x="1726" y="54"/>
                      <a:pt x="1672" y="0"/>
                      <a:pt x="1606" y="0"/>
                    </a:cubicBezTo>
                    <a:close/>
                    <a:moveTo>
                      <a:pt x="321" y="1827"/>
                    </a:moveTo>
                    <a:cubicBezTo>
                      <a:pt x="321" y="1882"/>
                      <a:pt x="276" y="1928"/>
                      <a:pt x="220" y="1928"/>
                    </a:cubicBezTo>
                    <a:cubicBezTo>
                      <a:pt x="165" y="1928"/>
                      <a:pt x="120" y="1882"/>
                      <a:pt x="120" y="1827"/>
                    </a:cubicBezTo>
                    <a:cubicBezTo>
                      <a:pt x="120" y="1630"/>
                      <a:pt x="120" y="1630"/>
                      <a:pt x="120" y="1630"/>
                    </a:cubicBezTo>
                    <a:cubicBezTo>
                      <a:pt x="120" y="1630"/>
                      <a:pt x="144" y="1630"/>
                      <a:pt x="321" y="1630"/>
                    </a:cubicBezTo>
                    <a:lnTo>
                      <a:pt x="321" y="1827"/>
                    </a:lnTo>
                    <a:close/>
                    <a:moveTo>
                      <a:pt x="1606" y="1827"/>
                    </a:moveTo>
                    <a:cubicBezTo>
                      <a:pt x="1606" y="1882"/>
                      <a:pt x="1561" y="1928"/>
                      <a:pt x="1506" y="1928"/>
                    </a:cubicBezTo>
                    <a:cubicBezTo>
                      <a:pt x="417" y="1928"/>
                      <a:pt x="417" y="1928"/>
                      <a:pt x="417" y="1928"/>
                    </a:cubicBezTo>
                    <a:cubicBezTo>
                      <a:pt x="444" y="1875"/>
                      <a:pt x="441" y="1835"/>
                      <a:pt x="441" y="1795"/>
                    </a:cubicBezTo>
                    <a:cubicBezTo>
                      <a:pt x="441" y="1744"/>
                      <a:pt x="441" y="162"/>
                      <a:pt x="441" y="120"/>
                    </a:cubicBezTo>
                    <a:cubicBezTo>
                      <a:pt x="1606" y="120"/>
                      <a:pt x="1606" y="120"/>
                      <a:pt x="1606" y="120"/>
                    </a:cubicBezTo>
                    <a:lnTo>
                      <a:pt x="1606" y="18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0" name="Freeform 61">
                <a:extLst>
                  <a:ext uri="{FF2B5EF4-FFF2-40B4-BE49-F238E27FC236}">
                    <a16:creationId xmlns:a16="http://schemas.microsoft.com/office/drawing/2014/main" id="{DB7B45F8-8470-4678-9525-7A96AE709BB6}"/>
                  </a:ext>
                </a:extLst>
              </p:cNvPr>
              <p:cNvSpPr>
                <a:spLocks/>
              </p:cNvSpPr>
              <p:nvPr/>
            </p:nvSpPr>
            <p:spPr bwMode="auto">
              <a:xfrm>
                <a:off x="14255750" y="5964238"/>
                <a:ext cx="923925" cy="125412"/>
              </a:xfrm>
              <a:custGeom>
                <a:avLst/>
                <a:gdLst>
                  <a:gd name="T0" fmla="*/ 60 w 891"/>
                  <a:gd name="T1" fmla="*/ 121 h 121"/>
                  <a:gd name="T2" fmla="*/ 831 w 891"/>
                  <a:gd name="T3" fmla="*/ 121 h 121"/>
                  <a:gd name="T4" fmla="*/ 891 w 891"/>
                  <a:gd name="T5" fmla="*/ 60 h 121"/>
                  <a:gd name="T6" fmla="*/ 831 w 891"/>
                  <a:gd name="T7" fmla="*/ 0 h 121"/>
                  <a:gd name="T8" fmla="*/ 60 w 891"/>
                  <a:gd name="T9" fmla="*/ 0 h 121"/>
                  <a:gd name="T10" fmla="*/ 0 w 891"/>
                  <a:gd name="T11" fmla="*/ 60 h 121"/>
                  <a:gd name="T12" fmla="*/ 60 w 891"/>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891" h="121">
                    <a:moveTo>
                      <a:pt x="60" y="121"/>
                    </a:moveTo>
                    <a:cubicBezTo>
                      <a:pt x="831" y="121"/>
                      <a:pt x="831" y="121"/>
                      <a:pt x="831" y="121"/>
                    </a:cubicBezTo>
                    <a:cubicBezTo>
                      <a:pt x="864" y="121"/>
                      <a:pt x="891" y="94"/>
                      <a:pt x="891" y="60"/>
                    </a:cubicBezTo>
                    <a:cubicBezTo>
                      <a:pt x="891" y="27"/>
                      <a:pt x="864" y="0"/>
                      <a:pt x="831" y="0"/>
                    </a:cubicBezTo>
                    <a:cubicBezTo>
                      <a:pt x="60" y="0"/>
                      <a:pt x="60" y="0"/>
                      <a:pt x="60" y="0"/>
                    </a:cubicBezTo>
                    <a:cubicBezTo>
                      <a:pt x="27" y="0"/>
                      <a:pt x="0" y="27"/>
                      <a:pt x="0" y="60"/>
                    </a:cubicBezTo>
                    <a:cubicBezTo>
                      <a:pt x="0" y="94"/>
                      <a:pt x="27" y="121"/>
                      <a:pt x="6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1" name="Freeform 62">
                <a:extLst>
                  <a:ext uri="{FF2B5EF4-FFF2-40B4-BE49-F238E27FC236}">
                    <a16:creationId xmlns:a16="http://schemas.microsoft.com/office/drawing/2014/main" id="{23AE5AEB-CA8E-4BDC-BFBF-1F19E1A7F500}"/>
                  </a:ext>
                </a:extLst>
              </p:cNvPr>
              <p:cNvSpPr>
                <a:spLocks/>
              </p:cNvSpPr>
              <p:nvPr/>
            </p:nvSpPr>
            <p:spPr bwMode="auto">
              <a:xfrm>
                <a:off x="14255750" y="6997700"/>
                <a:ext cx="590550" cy="125412"/>
              </a:xfrm>
              <a:custGeom>
                <a:avLst/>
                <a:gdLst>
                  <a:gd name="T0" fmla="*/ 60 w 570"/>
                  <a:gd name="T1" fmla="*/ 121 h 121"/>
                  <a:gd name="T2" fmla="*/ 510 w 570"/>
                  <a:gd name="T3" fmla="*/ 121 h 121"/>
                  <a:gd name="T4" fmla="*/ 570 w 570"/>
                  <a:gd name="T5" fmla="*/ 60 h 121"/>
                  <a:gd name="T6" fmla="*/ 510 w 570"/>
                  <a:gd name="T7" fmla="*/ 0 h 121"/>
                  <a:gd name="T8" fmla="*/ 60 w 570"/>
                  <a:gd name="T9" fmla="*/ 0 h 121"/>
                  <a:gd name="T10" fmla="*/ 0 w 570"/>
                  <a:gd name="T11" fmla="*/ 60 h 121"/>
                  <a:gd name="T12" fmla="*/ 60 w 570"/>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570" h="121">
                    <a:moveTo>
                      <a:pt x="60" y="121"/>
                    </a:moveTo>
                    <a:cubicBezTo>
                      <a:pt x="510" y="121"/>
                      <a:pt x="510" y="121"/>
                      <a:pt x="510" y="121"/>
                    </a:cubicBezTo>
                    <a:cubicBezTo>
                      <a:pt x="543" y="121"/>
                      <a:pt x="570" y="94"/>
                      <a:pt x="570" y="60"/>
                    </a:cubicBezTo>
                    <a:cubicBezTo>
                      <a:pt x="570" y="27"/>
                      <a:pt x="543" y="0"/>
                      <a:pt x="510" y="0"/>
                    </a:cubicBezTo>
                    <a:cubicBezTo>
                      <a:pt x="60" y="0"/>
                      <a:pt x="60" y="0"/>
                      <a:pt x="60" y="0"/>
                    </a:cubicBezTo>
                    <a:cubicBezTo>
                      <a:pt x="27" y="0"/>
                      <a:pt x="0" y="27"/>
                      <a:pt x="0" y="60"/>
                    </a:cubicBezTo>
                    <a:cubicBezTo>
                      <a:pt x="0" y="94"/>
                      <a:pt x="27" y="121"/>
                      <a:pt x="6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2" name="Freeform 63">
                <a:extLst>
                  <a:ext uri="{FF2B5EF4-FFF2-40B4-BE49-F238E27FC236}">
                    <a16:creationId xmlns:a16="http://schemas.microsoft.com/office/drawing/2014/main" id="{9549BDE1-57CA-42B7-A4A3-429712CD7187}"/>
                  </a:ext>
                </a:extLst>
              </p:cNvPr>
              <p:cNvSpPr>
                <a:spLocks/>
              </p:cNvSpPr>
              <p:nvPr/>
            </p:nvSpPr>
            <p:spPr bwMode="auto">
              <a:xfrm>
                <a:off x="14255750" y="5697538"/>
                <a:ext cx="923925" cy="125412"/>
              </a:xfrm>
              <a:custGeom>
                <a:avLst/>
                <a:gdLst>
                  <a:gd name="T0" fmla="*/ 60 w 891"/>
                  <a:gd name="T1" fmla="*/ 121 h 121"/>
                  <a:gd name="T2" fmla="*/ 831 w 891"/>
                  <a:gd name="T3" fmla="*/ 121 h 121"/>
                  <a:gd name="T4" fmla="*/ 891 w 891"/>
                  <a:gd name="T5" fmla="*/ 60 h 121"/>
                  <a:gd name="T6" fmla="*/ 831 w 891"/>
                  <a:gd name="T7" fmla="*/ 0 h 121"/>
                  <a:gd name="T8" fmla="*/ 60 w 891"/>
                  <a:gd name="T9" fmla="*/ 0 h 121"/>
                  <a:gd name="T10" fmla="*/ 0 w 891"/>
                  <a:gd name="T11" fmla="*/ 60 h 121"/>
                  <a:gd name="T12" fmla="*/ 60 w 891"/>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891" h="121">
                    <a:moveTo>
                      <a:pt x="60" y="121"/>
                    </a:moveTo>
                    <a:cubicBezTo>
                      <a:pt x="831" y="121"/>
                      <a:pt x="831" y="121"/>
                      <a:pt x="831" y="121"/>
                    </a:cubicBezTo>
                    <a:cubicBezTo>
                      <a:pt x="864" y="121"/>
                      <a:pt x="891" y="94"/>
                      <a:pt x="891" y="60"/>
                    </a:cubicBezTo>
                    <a:cubicBezTo>
                      <a:pt x="891" y="27"/>
                      <a:pt x="864" y="0"/>
                      <a:pt x="831" y="0"/>
                    </a:cubicBezTo>
                    <a:cubicBezTo>
                      <a:pt x="60" y="0"/>
                      <a:pt x="60" y="0"/>
                      <a:pt x="60" y="0"/>
                    </a:cubicBezTo>
                    <a:cubicBezTo>
                      <a:pt x="27" y="0"/>
                      <a:pt x="0" y="27"/>
                      <a:pt x="0" y="60"/>
                    </a:cubicBezTo>
                    <a:cubicBezTo>
                      <a:pt x="0" y="94"/>
                      <a:pt x="27" y="121"/>
                      <a:pt x="6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3" name="Freeform 64">
                <a:extLst>
                  <a:ext uri="{FF2B5EF4-FFF2-40B4-BE49-F238E27FC236}">
                    <a16:creationId xmlns:a16="http://schemas.microsoft.com/office/drawing/2014/main" id="{582DDDA2-D612-4033-85BE-9D0C00F91C00}"/>
                  </a:ext>
                </a:extLst>
              </p:cNvPr>
              <p:cNvSpPr>
                <a:spLocks/>
              </p:cNvSpPr>
              <p:nvPr/>
            </p:nvSpPr>
            <p:spPr bwMode="auto">
              <a:xfrm>
                <a:off x="14255750" y="6230938"/>
                <a:ext cx="923925" cy="625475"/>
              </a:xfrm>
              <a:custGeom>
                <a:avLst/>
                <a:gdLst>
                  <a:gd name="T0" fmla="*/ 60 w 891"/>
                  <a:gd name="T1" fmla="*/ 603 h 603"/>
                  <a:gd name="T2" fmla="*/ 831 w 891"/>
                  <a:gd name="T3" fmla="*/ 603 h 603"/>
                  <a:gd name="T4" fmla="*/ 891 w 891"/>
                  <a:gd name="T5" fmla="*/ 542 h 603"/>
                  <a:gd name="T6" fmla="*/ 831 w 891"/>
                  <a:gd name="T7" fmla="*/ 482 h 603"/>
                  <a:gd name="T8" fmla="*/ 120 w 891"/>
                  <a:gd name="T9" fmla="*/ 482 h 603"/>
                  <a:gd name="T10" fmla="*/ 120 w 891"/>
                  <a:gd name="T11" fmla="*/ 357 h 603"/>
                  <a:gd name="T12" fmla="*/ 352 w 891"/>
                  <a:gd name="T13" fmla="*/ 254 h 603"/>
                  <a:gd name="T14" fmla="*/ 523 w 891"/>
                  <a:gd name="T15" fmla="*/ 310 h 603"/>
                  <a:gd name="T16" fmla="*/ 581 w 891"/>
                  <a:gd name="T17" fmla="*/ 300 h 603"/>
                  <a:gd name="T18" fmla="*/ 773 w 891"/>
                  <a:gd name="T19" fmla="*/ 139 h 603"/>
                  <a:gd name="T20" fmla="*/ 781 w 891"/>
                  <a:gd name="T21" fmla="*/ 54 h 603"/>
                  <a:gd name="T22" fmla="*/ 696 w 891"/>
                  <a:gd name="T23" fmla="*/ 46 h 603"/>
                  <a:gd name="T24" fmla="*/ 529 w 891"/>
                  <a:gd name="T25" fmla="*/ 185 h 603"/>
                  <a:gd name="T26" fmla="*/ 368 w 891"/>
                  <a:gd name="T27" fmla="*/ 132 h 603"/>
                  <a:gd name="T28" fmla="*/ 325 w 891"/>
                  <a:gd name="T29" fmla="*/ 134 h 603"/>
                  <a:gd name="T30" fmla="*/ 120 w 891"/>
                  <a:gd name="T31" fmla="*/ 225 h 603"/>
                  <a:gd name="T32" fmla="*/ 120 w 891"/>
                  <a:gd name="T33" fmla="*/ 60 h 603"/>
                  <a:gd name="T34" fmla="*/ 60 w 891"/>
                  <a:gd name="T35" fmla="*/ 0 h 603"/>
                  <a:gd name="T36" fmla="*/ 0 w 891"/>
                  <a:gd name="T37" fmla="*/ 60 h 603"/>
                  <a:gd name="T38" fmla="*/ 0 w 891"/>
                  <a:gd name="T39" fmla="*/ 542 h 603"/>
                  <a:gd name="T40" fmla="*/ 60 w 891"/>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1" h="603">
                    <a:moveTo>
                      <a:pt x="60" y="603"/>
                    </a:moveTo>
                    <a:cubicBezTo>
                      <a:pt x="831" y="603"/>
                      <a:pt x="831" y="603"/>
                      <a:pt x="831" y="603"/>
                    </a:cubicBezTo>
                    <a:cubicBezTo>
                      <a:pt x="864" y="603"/>
                      <a:pt x="891" y="576"/>
                      <a:pt x="891" y="542"/>
                    </a:cubicBezTo>
                    <a:cubicBezTo>
                      <a:pt x="891" y="509"/>
                      <a:pt x="864" y="482"/>
                      <a:pt x="831" y="482"/>
                    </a:cubicBezTo>
                    <a:cubicBezTo>
                      <a:pt x="120" y="482"/>
                      <a:pt x="120" y="482"/>
                      <a:pt x="120" y="482"/>
                    </a:cubicBezTo>
                    <a:cubicBezTo>
                      <a:pt x="120" y="357"/>
                      <a:pt x="120" y="357"/>
                      <a:pt x="120" y="357"/>
                    </a:cubicBezTo>
                    <a:cubicBezTo>
                      <a:pt x="352" y="254"/>
                      <a:pt x="352" y="254"/>
                      <a:pt x="352" y="254"/>
                    </a:cubicBezTo>
                    <a:cubicBezTo>
                      <a:pt x="523" y="310"/>
                      <a:pt x="523" y="310"/>
                      <a:pt x="523" y="310"/>
                    </a:cubicBezTo>
                    <a:cubicBezTo>
                      <a:pt x="543" y="317"/>
                      <a:pt x="565" y="313"/>
                      <a:pt x="581" y="300"/>
                    </a:cubicBezTo>
                    <a:cubicBezTo>
                      <a:pt x="773" y="139"/>
                      <a:pt x="773" y="139"/>
                      <a:pt x="773" y="139"/>
                    </a:cubicBezTo>
                    <a:cubicBezTo>
                      <a:pt x="799" y="118"/>
                      <a:pt x="802" y="80"/>
                      <a:pt x="781" y="54"/>
                    </a:cubicBezTo>
                    <a:cubicBezTo>
                      <a:pt x="760" y="28"/>
                      <a:pt x="722" y="25"/>
                      <a:pt x="696" y="46"/>
                    </a:cubicBezTo>
                    <a:cubicBezTo>
                      <a:pt x="529" y="185"/>
                      <a:pt x="529" y="185"/>
                      <a:pt x="529" y="185"/>
                    </a:cubicBezTo>
                    <a:cubicBezTo>
                      <a:pt x="368" y="132"/>
                      <a:pt x="368" y="132"/>
                      <a:pt x="368" y="132"/>
                    </a:cubicBezTo>
                    <a:cubicBezTo>
                      <a:pt x="354" y="127"/>
                      <a:pt x="339" y="128"/>
                      <a:pt x="325" y="134"/>
                    </a:cubicBezTo>
                    <a:cubicBezTo>
                      <a:pt x="120" y="225"/>
                      <a:pt x="120" y="225"/>
                      <a:pt x="120" y="225"/>
                    </a:cubicBezTo>
                    <a:cubicBezTo>
                      <a:pt x="120" y="60"/>
                      <a:pt x="120" y="60"/>
                      <a:pt x="120" y="60"/>
                    </a:cubicBezTo>
                    <a:cubicBezTo>
                      <a:pt x="120" y="27"/>
                      <a:pt x="93" y="0"/>
                      <a:pt x="60" y="0"/>
                    </a:cubicBezTo>
                    <a:cubicBezTo>
                      <a:pt x="27" y="0"/>
                      <a:pt x="0" y="27"/>
                      <a:pt x="0" y="60"/>
                    </a:cubicBezTo>
                    <a:cubicBezTo>
                      <a:pt x="0" y="542"/>
                      <a:pt x="0" y="542"/>
                      <a:pt x="0" y="542"/>
                    </a:cubicBezTo>
                    <a:cubicBezTo>
                      <a:pt x="0" y="576"/>
                      <a:pt x="27" y="603"/>
                      <a:pt x="60" y="6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5" name="Group 135">
              <a:extLst>
                <a:ext uri="{FF2B5EF4-FFF2-40B4-BE49-F238E27FC236}">
                  <a16:creationId xmlns:a16="http://schemas.microsoft.com/office/drawing/2014/main" id="{B385C705-E0DC-407F-BDD9-E730CB64FA65}"/>
                </a:ext>
              </a:extLst>
            </p:cNvPr>
            <p:cNvGrpSpPr/>
            <p:nvPr/>
          </p:nvGrpSpPr>
          <p:grpSpPr>
            <a:xfrm>
              <a:off x="4399977" y="2453427"/>
              <a:ext cx="457084" cy="456401"/>
              <a:chOff x="12453938" y="-301625"/>
              <a:chExt cx="7718425" cy="7708900"/>
            </a:xfrm>
            <a:solidFill>
              <a:schemeClr val="bg1"/>
            </a:solidFill>
          </p:grpSpPr>
          <p:sp>
            <p:nvSpPr>
              <p:cNvPr id="56" name="Freeform 77">
                <a:extLst>
                  <a:ext uri="{FF2B5EF4-FFF2-40B4-BE49-F238E27FC236}">
                    <a16:creationId xmlns:a16="http://schemas.microsoft.com/office/drawing/2014/main" id="{6EC0FDC0-8B3F-4E08-8835-6FA7E645BBE8}"/>
                  </a:ext>
                </a:extLst>
              </p:cNvPr>
              <p:cNvSpPr>
                <a:spLocks noEditPoints="1"/>
              </p:cNvSpPr>
              <p:nvPr/>
            </p:nvSpPr>
            <p:spPr bwMode="auto">
              <a:xfrm>
                <a:off x="12453938" y="-301625"/>
                <a:ext cx="7718425" cy="7708900"/>
              </a:xfrm>
              <a:custGeom>
                <a:avLst/>
                <a:gdLst>
                  <a:gd name="T0" fmla="*/ 1798 w 2048"/>
                  <a:gd name="T1" fmla="*/ 797 h 2046"/>
                  <a:gd name="T2" fmla="*/ 1898 w 2048"/>
                  <a:gd name="T3" fmla="*/ 524 h 2046"/>
                  <a:gd name="T4" fmla="*/ 1898 w 2048"/>
                  <a:gd name="T5" fmla="*/ 439 h 2046"/>
                  <a:gd name="T6" fmla="*/ 1548 w 2048"/>
                  <a:gd name="T7" fmla="*/ 174 h 2046"/>
                  <a:gd name="T8" fmla="*/ 1278 w 2048"/>
                  <a:gd name="T9" fmla="*/ 264 h 2046"/>
                  <a:gd name="T10" fmla="*/ 1217 w 2048"/>
                  <a:gd name="T11" fmla="*/ 0 h 2046"/>
                  <a:gd name="T12" fmla="*/ 783 w 2048"/>
                  <a:gd name="T13" fmla="*/ 60 h 2046"/>
                  <a:gd name="T14" fmla="*/ 651 w 2048"/>
                  <a:gd name="T15" fmla="*/ 314 h 2046"/>
                  <a:gd name="T16" fmla="*/ 436 w 2048"/>
                  <a:gd name="T17" fmla="*/ 185 h 2046"/>
                  <a:gd name="T18" fmla="*/ 171 w 2048"/>
                  <a:gd name="T19" fmla="*/ 534 h 2046"/>
                  <a:gd name="T20" fmla="*/ 249 w 2048"/>
                  <a:gd name="T21" fmla="*/ 797 h 2046"/>
                  <a:gd name="T22" fmla="*/ 0 w 2048"/>
                  <a:gd name="T23" fmla="*/ 857 h 2046"/>
                  <a:gd name="T24" fmla="*/ 60 w 2048"/>
                  <a:gd name="T25" fmla="*/ 1291 h 2046"/>
                  <a:gd name="T26" fmla="*/ 308 w 2048"/>
                  <a:gd name="T27" fmla="*/ 1414 h 2046"/>
                  <a:gd name="T28" fmla="*/ 151 w 2048"/>
                  <a:gd name="T29" fmla="*/ 1596 h 2046"/>
                  <a:gd name="T30" fmla="*/ 433 w 2048"/>
                  <a:gd name="T31" fmla="*/ 1903 h 2046"/>
                  <a:gd name="T32" fmla="*/ 662 w 2048"/>
                  <a:gd name="T33" fmla="*/ 1759 h 2046"/>
                  <a:gd name="T34" fmla="*/ 775 w 2048"/>
                  <a:gd name="T35" fmla="*/ 1986 h 2046"/>
                  <a:gd name="T36" fmla="*/ 1210 w 2048"/>
                  <a:gd name="T37" fmla="*/ 2046 h 2046"/>
                  <a:gd name="T38" fmla="*/ 1270 w 2048"/>
                  <a:gd name="T39" fmla="*/ 1806 h 2046"/>
                  <a:gd name="T40" fmla="*/ 1541 w 2048"/>
                  <a:gd name="T41" fmla="*/ 1904 h 2046"/>
                  <a:gd name="T42" fmla="*/ 1891 w 2048"/>
                  <a:gd name="T43" fmla="*/ 1640 h 2046"/>
                  <a:gd name="T44" fmla="*/ 1891 w 2048"/>
                  <a:gd name="T45" fmla="*/ 1555 h 2046"/>
                  <a:gd name="T46" fmla="*/ 1792 w 2048"/>
                  <a:gd name="T47" fmla="*/ 1291 h 2046"/>
                  <a:gd name="T48" fmla="*/ 2048 w 2048"/>
                  <a:gd name="T49" fmla="*/ 1231 h 2046"/>
                  <a:gd name="T50" fmla="*/ 1988 w 2048"/>
                  <a:gd name="T51" fmla="*/ 797 h 2046"/>
                  <a:gd name="T52" fmla="*/ 1747 w 2048"/>
                  <a:gd name="T53" fmla="*/ 1171 h 2046"/>
                  <a:gd name="T54" fmla="*/ 1617 w 2048"/>
                  <a:gd name="T55" fmla="*/ 1386 h 2046"/>
                  <a:gd name="T56" fmla="*/ 1764 w 2048"/>
                  <a:gd name="T57" fmla="*/ 1597 h 2046"/>
                  <a:gd name="T58" fmla="*/ 1445 w 2048"/>
                  <a:gd name="T59" fmla="*/ 1638 h 2046"/>
                  <a:gd name="T60" fmla="*/ 1195 w 2048"/>
                  <a:gd name="T61" fmla="*/ 1702 h 2046"/>
                  <a:gd name="T62" fmla="*/ 1150 w 2048"/>
                  <a:gd name="T63" fmla="*/ 1926 h 2046"/>
                  <a:gd name="T64" fmla="*/ 896 w 2048"/>
                  <a:gd name="T65" fmla="*/ 1760 h 2046"/>
                  <a:gd name="T66" fmla="*/ 681 w 2048"/>
                  <a:gd name="T67" fmla="*/ 1633 h 2046"/>
                  <a:gd name="T68" fmla="*/ 476 w 2048"/>
                  <a:gd name="T69" fmla="*/ 1776 h 2046"/>
                  <a:gd name="T70" fmla="*/ 425 w 2048"/>
                  <a:gd name="T71" fmla="*/ 1467 h 2046"/>
                  <a:gd name="T72" fmla="*/ 358 w 2048"/>
                  <a:gd name="T73" fmla="*/ 1215 h 2046"/>
                  <a:gd name="T74" fmla="*/ 120 w 2048"/>
                  <a:gd name="T75" fmla="*/ 1171 h 2046"/>
                  <a:gd name="T76" fmla="*/ 294 w 2048"/>
                  <a:gd name="T77" fmla="*/ 917 h 2046"/>
                  <a:gd name="T78" fmla="*/ 428 w 2048"/>
                  <a:gd name="T79" fmla="*/ 685 h 2046"/>
                  <a:gd name="T80" fmla="*/ 299 w 2048"/>
                  <a:gd name="T81" fmla="*/ 492 h 2046"/>
                  <a:gd name="T82" fmla="*/ 598 w 2048"/>
                  <a:gd name="T83" fmla="*/ 431 h 2046"/>
                  <a:gd name="T84" fmla="*/ 857 w 2048"/>
                  <a:gd name="T85" fmla="*/ 364 h 2046"/>
                  <a:gd name="T86" fmla="*/ 903 w 2048"/>
                  <a:gd name="T87" fmla="*/ 120 h 2046"/>
                  <a:gd name="T88" fmla="*/ 1157 w 2048"/>
                  <a:gd name="T89" fmla="*/ 309 h 2046"/>
                  <a:gd name="T90" fmla="*/ 1383 w 2048"/>
                  <a:gd name="T91" fmla="*/ 444 h 2046"/>
                  <a:gd name="T92" fmla="*/ 1590 w 2048"/>
                  <a:gd name="T93" fmla="*/ 302 h 2046"/>
                  <a:gd name="T94" fmla="*/ 1632 w 2048"/>
                  <a:gd name="T95" fmla="*/ 619 h 2046"/>
                  <a:gd name="T96" fmla="*/ 1694 w 2048"/>
                  <a:gd name="T97" fmla="*/ 871 h 2046"/>
                  <a:gd name="T98" fmla="*/ 1928 w 2048"/>
                  <a:gd name="T99" fmla="*/ 917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8" h="2046">
                    <a:moveTo>
                      <a:pt x="1988" y="797"/>
                    </a:moveTo>
                    <a:cubicBezTo>
                      <a:pt x="1798" y="797"/>
                      <a:pt x="1798" y="797"/>
                      <a:pt x="1798" y="797"/>
                    </a:cubicBezTo>
                    <a:cubicBezTo>
                      <a:pt x="1785" y="754"/>
                      <a:pt x="1769" y="713"/>
                      <a:pt x="1749" y="673"/>
                    </a:cubicBezTo>
                    <a:cubicBezTo>
                      <a:pt x="1898" y="524"/>
                      <a:pt x="1898" y="524"/>
                      <a:pt x="1898" y="524"/>
                    </a:cubicBezTo>
                    <a:cubicBezTo>
                      <a:pt x="1909" y="513"/>
                      <a:pt x="1915" y="497"/>
                      <a:pt x="1915" y="481"/>
                    </a:cubicBezTo>
                    <a:cubicBezTo>
                      <a:pt x="1915" y="465"/>
                      <a:pt x="1909" y="450"/>
                      <a:pt x="1898" y="439"/>
                    </a:cubicBezTo>
                    <a:cubicBezTo>
                      <a:pt x="1633" y="174"/>
                      <a:pt x="1633" y="174"/>
                      <a:pt x="1633" y="174"/>
                    </a:cubicBezTo>
                    <a:cubicBezTo>
                      <a:pt x="1609" y="151"/>
                      <a:pt x="1571" y="151"/>
                      <a:pt x="1548" y="174"/>
                    </a:cubicBezTo>
                    <a:cubicBezTo>
                      <a:pt x="1404" y="318"/>
                      <a:pt x="1404" y="318"/>
                      <a:pt x="1404" y="318"/>
                    </a:cubicBezTo>
                    <a:cubicBezTo>
                      <a:pt x="1363" y="297"/>
                      <a:pt x="1321" y="279"/>
                      <a:pt x="1278" y="264"/>
                    </a:cubicBezTo>
                    <a:cubicBezTo>
                      <a:pt x="1278" y="60"/>
                      <a:pt x="1278" y="60"/>
                      <a:pt x="1278" y="60"/>
                    </a:cubicBezTo>
                    <a:cubicBezTo>
                      <a:pt x="1278" y="27"/>
                      <a:pt x="1251" y="0"/>
                      <a:pt x="1217" y="0"/>
                    </a:cubicBezTo>
                    <a:cubicBezTo>
                      <a:pt x="843" y="0"/>
                      <a:pt x="843" y="0"/>
                      <a:pt x="843" y="0"/>
                    </a:cubicBezTo>
                    <a:cubicBezTo>
                      <a:pt x="810" y="0"/>
                      <a:pt x="783" y="27"/>
                      <a:pt x="783" y="60"/>
                    </a:cubicBezTo>
                    <a:cubicBezTo>
                      <a:pt x="783" y="260"/>
                      <a:pt x="783" y="260"/>
                      <a:pt x="783" y="260"/>
                    </a:cubicBezTo>
                    <a:cubicBezTo>
                      <a:pt x="737" y="274"/>
                      <a:pt x="693" y="292"/>
                      <a:pt x="651" y="314"/>
                    </a:cubicBezTo>
                    <a:cubicBezTo>
                      <a:pt x="521" y="185"/>
                      <a:pt x="521" y="185"/>
                      <a:pt x="521" y="185"/>
                    </a:cubicBezTo>
                    <a:cubicBezTo>
                      <a:pt x="497" y="161"/>
                      <a:pt x="459" y="161"/>
                      <a:pt x="436" y="185"/>
                    </a:cubicBezTo>
                    <a:cubicBezTo>
                      <a:pt x="171" y="449"/>
                      <a:pt x="171" y="449"/>
                      <a:pt x="171" y="449"/>
                    </a:cubicBezTo>
                    <a:cubicBezTo>
                      <a:pt x="148" y="473"/>
                      <a:pt x="148" y="511"/>
                      <a:pt x="171" y="534"/>
                    </a:cubicBezTo>
                    <a:cubicBezTo>
                      <a:pt x="302" y="665"/>
                      <a:pt x="302" y="665"/>
                      <a:pt x="302" y="665"/>
                    </a:cubicBezTo>
                    <a:cubicBezTo>
                      <a:pt x="280" y="707"/>
                      <a:pt x="262" y="751"/>
                      <a:pt x="249" y="797"/>
                    </a:cubicBezTo>
                    <a:cubicBezTo>
                      <a:pt x="60" y="797"/>
                      <a:pt x="60" y="797"/>
                      <a:pt x="60" y="797"/>
                    </a:cubicBezTo>
                    <a:cubicBezTo>
                      <a:pt x="27" y="797"/>
                      <a:pt x="0" y="824"/>
                      <a:pt x="0" y="857"/>
                    </a:cubicBezTo>
                    <a:cubicBezTo>
                      <a:pt x="0" y="1231"/>
                      <a:pt x="0" y="1231"/>
                      <a:pt x="0" y="1231"/>
                    </a:cubicBezTo>
                    <a:cubicBezTo>
                      <a:pt x="0" y="1264"/>
                      <a:pt x="27" y="1291"/>
                      <a:pt x="60" y="1291"/>
                    </a:cubicBezTo>
                    <a:cubicBezTo>
                      <a:pt x="255" y="1291"/>
                      <a:pt x="255" y="1291"/>
                      <a:pt x="255" y="1291"/>
                    </a:cubicBezTo>
                    <a:cubicBezTo>
                      <a:pt x="269" y="1334"/>
                      <a:pt x="287" y="1375"/>
                      <a:pt x="308" y="1414"/>
                    </a:cubicBezTo>
                    <a:cubicBezTo>
                      <a:pt x="169" y="1554"/>
                      <a:pt x="169" y="1554"/>
                      <a:pt x="169" y="1554"/>
                    </a:cubicBezTo>
                    <a:cubicBezTo>
                      <a:pt x="157" y="1565"/>
                      <a:pt x="151" y="1580"/>
                      <a:pt x="151" y="1596"/>
                    </a:cubicBezTo>
                    <a:cubicBezTo>
                      <a:pt x="151" y="1612"/>
                      <a:pt x="157" y="1627"/>
                      <a:pt x="169" y="1638"/>
                    </a:cubicBezTo>
                    <a:cubicBezTo>
                      <a:pt x="433" y="1903"/>
                      <a:pt x="433" y="1903"/>
                      <a:pt x="433" y="1903"/>
                    </a:cubicBezTo>
                    <a:cubicBezTo>
                      <a:pt x="457" y="1927"/>
                      <a:pt x="495" y="1927"/>
                      <a:pt x="518" y="1903"/>
                    </a:cubicBezTo>
                    <a:cubicBezTo>
                      <a:pt x="662" y="1759"/>
                      <a:pt x="662" y="1759"/>
                      <a:pt x="662" y="1759"/>
                    </a:cubicBezTo>
                    <a:cubicBezTo>
                      <a:pt x="699" y="1777"/>
                      <a:pt x="737" y="1793"/>
                      <a:pt x="775" y="1805"/>
                    </a:cubicBezTo>
                    <a:cubicBezTo>
                      <a:pt x="775" y="1986"/>
                      <a:pt x="775" y="1986"/>
                      <a:pt x="775" y="1986"/>
                    </a:cubicBezTo>
                    <a:cubicBezTo>
                      <a:pt x="775" y="2019"/>
                      <a:pt x="802" y="2046"/>
                      <a:pt x="835" y="2046"/>
                    </a:cubicBezTo>
                    <a:cubicBezTo>
                      <a:pt x="1210" y="2046"/>
                      <a:pt x="1210" y="2046"/>
                      <a:pt x="1210" y="2046"/>
                    </a:cubicBezTo>
                    <a:cubicBezTo>
                      <a:pt x="1243" y="2046"/>
                      <a:pt x="1270" y="2019"/>
                      <a:pt x="1270" y="1986"/>
                    </a:cubicBezTo>
                    <a:cubicBezTo>
                      <a:pt x="1270" y="1806"/>
                      <a:pt x="1270" y="1806"/>
                      <a:pt x="1270" y="1806"/>
                    </a:cubicBezTo>
                    <a:cubicBezTo>
                      <a:pt x="1312" y="1792"/>
                      <a:pt x="1353" y="1775"/>
                      <a:pt x="1392" y="1755"/>
                    </a:cubicBezTo>
                    <a:cubicBezTo>
                      <a:pt x="1541" y="1904"/>
                      <a:pt x="1541" y="1904"/>
                      <a:pt x="1541" y="1904"/>
                    </a:cubicBezTo>
                    <a:cubicBezTo>
                      <a:pt x="1565" y="1928"/>
                      <a:pt x="1603" y="1928"/>
                      <a:pt x="1626" y="1904"/>
                    </a:cubicBezTo>
                    <a:cubicBezTo>
                      <a:pt x="1891" y="1640"/>
                      <a:pt x="1891" y="1640"/>
                      <a:pt x="1891" y="1640"/>
                    </a:cubicBezTo>
                    <a:cubicBezTo>
                      <a:pt x="1902" y="1628"/>
                      <a:pt x="1909" y="1613"/>
                      <a:pt x="1909" y="1597"/>
                    </a:cubicBezTo>
                    <a:cubicBezTo>
                      <a:pt x="1909" y="1581"/>
                      <a:pt x="1902" y="1566"/>
                      <a:pt x="1891" y="1555"/>
                    </a:cubicBezTo>
                    <a:cubicBezTo>
                      <a:pt x="1743" y="1407"/>
                      <a:pt x="1743" y="1407"/>
                      <a:pt x="1743" y="1407"/>
                    </a:cubicBezTo>
                    <a:cubicBezTo>
                      <a:pt x="1762" y="1369"/>
                      <a:pt x="1778" y="1331"/>
                      <a:pt x="1792" y="1291"/>
                    </a:cubicBezTo>
                    <a:cubicBezTo>
                      <a:pt x="1988" y="1291"/>
                      <a:pt x="1988" y="1291"/>
                      <a:pt x="1988" y="1291"/>
                    </a:cubicBezTo>
                    <a:cubicBezTo>
                      <a:pt x="2021" y="1291"/>
                      <a:pt x="2048" y="1264"/>
                      <a:pt x="2048" y="1231"/>
                    </a:cubicBezTo>
                    <a:cubicBezTo>
                      <a:pt x="2048" y="857"/>
                      <a:pt x="2048" y="857"/>
                      <a:pt x="2048" y="857"/>
                    </a:cubicBezTo>
                    <a:cubicBezTo>
                      <a:pt x="2048" y="824"/>
                      <a:pt x="2021" y="797"/>
                      <a:pt x="1988" y="797"/>
                    </a:cubicBezTo>
                    <a:close/>
                    <a:moveTo>
                      <a:pt x="1928" y="1171"/>
                    </a:moveTo>
                    <a:cubicBezTo>
                      <a:pt x="1747" y="1171"/>
                      <a:pt x="1747" y="1171"/>
                      <a:pt x="1747" y="1171"/>
                    </a:cubicBezTo>
                    <a:cubicBezTo>
                      <a:pt x="1720" y="1171"/>
                      <a:pt x="1696" y="1189"/>
                      <a:pt x="1689" y="1215"/>
                    </a:cubicBezTo>
                    <a:cubicBezTo>
                      <a:pt x="1673" y="1275"/>
                      <a:pt x="1649" y="1333"/>
                      <a:pt x="1617" y="1386"/>
                    </a:cubicBezTo>
                    <a:cubicBezTo>
                      <a:pt x="1603" y="1410"/>
                      <a:pt x="1606" y="1440"/>
                      <a:pt x="1626" y="1459"/>
                    </a:cubicBezTo>
                    <a:cubicBezTo>
                      <a:pt x="1764" y="1597"/>
                      <a:pt x="1764" y="1597"/>
                      <a:pt x="1764" y="1597"/>
                    </a:cubicBezTo>
                    <a:cubicBezTo>
                      <a:pt x="1584" y="1777"/>
                      <a:pt x="1584" y="1777"/>
                      <a:pt x="1584" y="1777"/>
                    </a:cubicBezTo>
                    <a:cubicBezTo>
                      <a:pt x="1445" y="1638"/>
                      <a:pt x="1445" y="1638"/>
                      <a:pt x="1445" y="1638"/>
                    </a:cubicBezTo>
                    <a:cubicBezTo>
                      <a:pt x="1426" y="1619"/>
                      <a:pt x="1396" y="1615"/>
                      <a:pt x="1372" y="1629"/>
                    </a:cubicBezTo>
                    <a:cubicBezTo>
                      <a:pt x="1317" y="1662"/>
                      <a:pt x="1257" y="1686"/>
                      <a:pt x="1195" y="1702"/>
                    </a:cubicBezTo>
                    <a:cubicBezTo>
                      <a:pt x="1168" y="1709"/>
                      <a:pt x="1150" y="1733"/>
                      <a:pt x="1150" y="1760"/>
                    </a:cubicBezTo>
                    <a:cubicBezTo>
                      <a:pt x="1150" y="1926"/>
                      <a:pt x="1150" y="1926"/>
                      <a:pt x="1150" y="1926"/>
                    </a:cubicBezTo>
                    <a:cubicBezTo>
                      <a:pt x="896" y="1926"/>
                      <a:pt x="896" y="1926"/>
                      <a:pt x="896" y="1926"/>
                    </a:cubicBezTo>
                    <a:cubicBezTo>
                      <a:pt x="896" y="1760"/>
                      <a:pt x="896" y="1760"/>
                      <a:pt x="896" y="1760"/>
                    </a:cubicBezTo>
                    <a:cubicBezTo>
                      <a:pt x="896" y="1733"/>
                      <a:pt x="877" y="1709"/>
                      <a:pt x="850" y="1702"/>
                    </a:cubicBezTo>
                    <a:cubicBezTo>
                      <a:pt x="791" y="1687"/>
                      <a:pt x="734" y="1663"/>
                      <a:pt x="681" y="1633"/>
                    </a:cubicBezTo>
                    <a:cubicBezTo>
                      <a:pt x="658" y="1620"/>
                      <a:pt x="628" y="1624"/>
                      <a:pt x="609" y="1643"/>
                    </a:cubicBezTo>
                    <a:cubicBezTo>
                      <a:pt x="476" y="1776"/>
                      <a:pt x="476" y="1776"/>
                      <a:pt x="476" y="1776"/>
                    </a:cubicBezTo>
                    <a:cubicBezTo>
                      <a:pt x="296" y="1596"/>
                      <a:pt x="296" y="1596"/>
                      <a:pt x="296" y="1596"/>
                    </a:cubicBezTo>
                    <a:cubicBezTo>
                      <a:pt x="425" y="1467"/>
                      <a:pt x="425" y="1467"/>
                      <a:pt x="425" y="1467"/>
                    </a:cubicBezTo>
                    <a:cubicBezTo>
                      <a:pt x="445" y="1447"/>
                      <a:pt x="449" y="1417"/>
                      <a:pt x="434" y="1393"/>
                    </a:cubicBezTo>
                    <a:cubicBezTo>
                      <a:pt x="400" y="1338"/>
                      <a:pt x="375" y="1278"/>
                      <a:pt x="358" y="1215"/>
                    </a:cubicBezTo>
                    <a:cubicBezTo>
                      <a:pt x="350" y="1189"/>
                      <a:pt x="327" y="1171"/>
                      <a:pt x="300" y="1171"/>
                    </a:cubicBezTo>
                    <a:cubicBezTo>
                      <a:pt x="120" y="1171"/>
                      <a:pt x="120" y="1171"/>
                      <a:pt x="120" y="1171"/>
                    </a:cubicBezTo>
                    <a:cubicBezTo>
                      <a:pt x="120" y="917"/>
                      <a:pt x="120" y="917"/>
                      <a:pt x="120" y="917"/>
                    </a:cubicBezTo>
                    <a:cubicBezTo>
                      <a:pt x="294" y="917"/>
                      <a:pt x="294" y="917"/>
                      <a:pt x="294" y="917"/>
                    </a:cubicBezTo>
                    <a:cubicBezTo>
                      <a:pt x="322" y="917"/>
                      <a:pt x="346" y="898"/>
                      <a:pt x="353" y="871"/>
                    </a:cubicBezTo>
                    <a:cubicBezTo>
                      <a:pt x="368" y="806"/>
                      <a:pt x="394" y="743"/>
                      <a:pt x="428" y="685"/>
                    </a:cubicBezTo>
                    <a:cubicBezTo>
                      <a:pt x="442" y="661"/>
                      <a:pt x="438" y="631"/>
                      <a:pt x="419" y="612"/>
                    </a:cubicBezTo>
                    <a:cubicBezTo>
                      <a:pt x="299" y="492"/>
                      <a:pt x="299" y="492"/>
                      <a:pt x="299" y="492"/>
                    </a:cubicBezTo>
                    <a:cubicBezTo>
                      <a:pt x="478" y="312"/>
                      <a:pt x="478" y="312"/>
                      <a:pt x="478" y="312"/>
                    </a:cubicBezTo>
                    <a:cubicBezTo>
                      <a:pt x="598" y="431"/>
                      <a:pt x="598" y="431"/>
                      <a:pt x="598" y="431"/>
                    </a:cubicBezTo>
                    <a:cubicBezTo>
                      <a:pt x="617" y="451"/>
                      <a:pt x="647" y="454"/>
                      <a:pt x="671" y="440"/>
                    </a:cubicBezTo>
                    <a:cubicBezTo>
                      <a:pt x="729" y="406"/>
                      <a:pt x="792" y="380"/>
                      <a:pt x="857" y="364"/>
                    </a:cubicBezTo>
                    <a:cubicBezTo>
                      <a:pt x="884" y="357"/>
                      <a:pt x="903" y="333"/>
                      <a:pt x="903" y="305"/>
                    </a:cubicBezTo>
                    <a:cubicBezTo>
                      <a:pt x="903" y="120"/>
                      <a:pt x="903" y="120"/>
                      <a:pt x="903" y="120"/>
                    </a:cubicBezTo>
                    <a:cubicBezTo>
                      <a:pt x="1157" y="120"/>
                      <a:pt x="1157" y="120"/>
                      <a:pt x="1157" y="120"/>
                    </a:cubicBezTo>
                    <a:cubicBezTo>
                      <a:pt x="1157" y="309"/>
                      <a:pt x="1157" y="309"/>
                      <a:pt x="1157" y="309"/>
                    </a:cubicBezTo>
                    <a:cubicBezTo>
                      <a:pt x="1157" y="336"/>
                      <a:pt x="1176" y="360"/>
                      <a:pt x="1202" y="367"/>
                    </a:cubicBezTo>
                    <a:cubicBezTo>
                      <a:pt x="1266" y="384"/>
                      <a:pt x="1326" y="410"/>
                      <a:pt x="1383" y="444"/>
                    </a:cubicBezTo>
                    <a:cubicBezTo>
                      <a:pt x="1406" y="459"/>
                      <a:pt x="1437" y="455"/>
                      <a:pt x="1456" y="436"/>
                    </a:cubicBezTo>
                    <a:cubicBezTo>
                      <a:pt x="1590" y="302"/>
                      <a:pt x="1590" y="302"/>
                      <a:pt x="1590" y="302"/>
                    </a:cubicBezTo>
                    <a:cubicBezTo>
                      <a:pt x="1770" y="481"/>
                      <a:pt x="1770" y="481"/>
                      <a:pt x="1770" y="481"/>
                    </a:cubicBezTo>
                    <a:cubicBezTo>
                      <a:pt x="1632" y="619"/>
                      <a:pt x="1632" y="619"/>
                      <a:pt x="1632" y="619"/>
                    </a:cubicBezTo>
                    <a:cubicBezTo>
                      <a:pt x="1613" y="638"/>
                      <a:pt x="1609" y="668"/>
                      <a:pt x="1623" y="691"/>
                    </a:cubicBezTo>
                    <a:cubicBezTo>
                      <a:pt x="1655" y="748"/>
                      <a:pt x="1679" y="808"/>
                      <a:pt x="1694" y="871"/>
                    </a:cubicBezTo>
                    <a:cubicBezTo>
                      <a:pt x="1701" y="898"/>
                      <a:pt x="1725" y="917"/>
                      <a:pt x="1753" y="917"/>
                    </a:cubicBezTo>
                    <a:cubicBezTo>
                      <a:pt x="1928" y="917"/>
                      <a:pt x="1928" y="917"/>
                      <a:pt x="1928" y="917"/>
                    </a:cubicBezTo>
                    <a:lnTo>
                      <a:pt x="1928" y="1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7" name="Freeform 78">
                <a:extLst>
                  <a:ext uri="{FF2B5EF4-FFF2-40B4-BE49-F238E27FC236}">
                    <a16:creationId xmlns:a16="http://schemas.microsoft.com/office/drawing/2014/main" id="{1BE58669-ED92-4D57-A73F-1ED10EDE7C6E}"/>
                  </a:ext>
                </a:extLst>
              </p:cNvPr>
              <p:cNvSpPr>
                <a:spLocks/>
              </p:cNvSpPr>
              <p:nvPr/>
            </p:nvSpPr>
            <p:spPr bwMode="auto">
              <a:xfrm>
                <a:off x="14316076" y="1758950"/>
                <a:ext cx="3738563" cy="1624013"/>
              </a:xfrm>
              <a:custGeom>
                <a:avLst/>
                <a:gdLst>
                  <a:gd name="T0" fmla="*/ 76 w 992"/>
                  <a:gd name="T1" fmla="*/ 398 h 431"/>
                  <a:gd name="T2" fmla="*/ 141 w 992"/>
                  <a:gd name="T3" fmla="*/ 424 h 431"/>
                  <a:gd name="T4" fmla="*/ 247 w 992"/>
                  <a:gd name="T5" fmla="*/ 397 h 431"/>
                  <a:gd name="T6" fmla="*/ 291 w 992"/>
                  <a:gd name="T7" fmla="*/ 324 h 431"/>
                  <a:gd name="T8" fmla="*/ 232 w 992"/>
                  <a:gd name="T9" fmla="*/ 279 h 431"/>
                  <a:gd name="T10" fmla="*/ 528 w 992"/>
                  <a:gd name="T11" fmla="*/ 120 h 431"/>
                  <a:gd name="T12" fmla="*/ 868 w 992"/>
                  <a:gd name="T13" fmla="*/ 368 h 431"/>
                  <a:gd name="T14" fmla="*/ 943 w 992"/>
                  <a:gd name="T15" fmla="*/ 407 h 431"/>
                  <a:gd name="T16" fmla="*/ 982 w 992"/>
                  <a:gd name="T17" fmla="*/ 331 h 431"/>
                  <a:gd name="T18" fmla="*/ 528 w 992"/>
                  <a:gd name="T19" fmla="*/ 0 h 431"/>
                  <a:gd name="T20" fmla="*/ 116 w 992"/>
                  <a:gd name="T21" fmla="*/ 238 h 431"/>
                  <a:gd name="T22" fmla="*/ 37 w 992"/>
                  <a:gd name="T23" fmla="*/ 224 h 431"/>
                  <a:gd name="T24" fmla="*/ 18 w 992"/>
                  <a:gd name="T25" fmla="*/ 307 h 431"/>
                  <a:gd name="T26" fmla="*/ 76 w 992"/>
                  <a:gd name="T27" fmla="*/ 398 h 431"/>
                  <a:gd name="T28" fmla="*/ 76 w 992"/>
                  <a:gd name="T29" fmla="*/ 398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2" h="431">
                    <a:moveTo>
                      <a:pt x="76" y="398"/>
                    </a:moveTo>
                    <a:cubicBezTo>
                      <a:pt x="88" y="418"/>
                      <a:pt x="115" y="431"/>
                      <a:pt x="141" y="424"/>
                    </a:cubicBezTo>
                    <a:cubicBezTo>
                      <a:pt x="247" y="397"/>
                      <a:pt x="247" y="397"/>
                      <a:pt x="247" y="397"/>
                    </a:cubicBezTo>
                    <a:cubicBezTo>
                      <a:pt x="280" y="389"/>
                      <a:pt x="299" y="356"/>
                      <a:pt x="291" y="324"/>
                    </a:cubicBezTo>
                    <a:cubicBezTo>
                      <a:pt x="284" y="296"/>
                      <a:pt x="259" y="278"/>
                      <a:pt x="232" y="279"/>
                    </a:cubicBezTo>
                    <a:cubicBezTo>
                      <a:pt x="297" y="182"/>
                      <a:pt x="407" y="120"/>
                      <a:pt x="528" y="120"/>
                    </a:cubicBezTo>
                    <a:cubicBezTo>
                      <a:pt x="684" y="120"/>
                      <a:pt x="820" y="220"/>
                      <a:pt x="868" y="368"/>
                    </a:cubicBezTo>
                    <a:cubicBezTo>
                      <a:pt x="878" y="399"/>
                      <a:pt x="912" y="417"/>
                      <a:pt x="943" y="407"/>
                    </a:cubicBezTo>
                    <a:cubicBezTo>
                      <a:pt x="975" y="396"/>
                      <a:pt x="992" y="363"/>
                      <a:pt x="982" y="331"/>
                    </a:cubicBezTo>
                    <a:cubicBezTo>
                      <a:pt x="919" y="133"/>
                      <a:pt x="736" y="0"/>
                      <a:pt x="528" y="0"/>
                    </a:cubicBezTo>
                    <a:cubicBezTo>
                      <a:pt x="356" y="0"/>
                      <a:pt x="200" y="94"/>
                      <a:pt x="116" y="238"/>
                    </a:cubicBezTo>
                    <a:cubicBezTo>
                      <a:pt x="97" y="214"/>
                      <a:pt x="63" y="207"/>
                      <a:pt x="37" y="224"/>
                    </a:cubicBezTo>
                    <a:cubicBezTo>
                      <a:pt x="9" y="242"/>
                      <a:pt x="0" y="279"/>
                      <a:pt x="18" y="307"/>
                    </a:cubicBezTo>
                    <a:cubicBezTo>
                      <a:pt x="76" y="398"/>
                      <a:pt x="76" y="398"/>
                      <a:pt x="76" y="398"/>
                    </a:cubicBezTo>
                    <a:cubicBezTo>
                      <a:pt x="76" y="398"/>
                      <a:pt x="76" y="398"/>
                      <a:pt x="76" y="3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8" name="Freeform 79">
                <a:extLst>
                  <a:ext uri="{FF2B5EF4-FFF2-40B4-BE49-F238E27FC236}">
                    <a16:creationId xmlns:a16="http://schemas.microsoft.com/office/drawing/2014/main" id="{382582C1-F0F0-4E42-819F-890DC2DD33D4}"/>
                  </a:ext>
                </a:extLst>
              </p:cNvPr>
              <p:cNvSpPr>
                <a:spLocks/>
              </p:cNvSpPr>
              <p:nvPr/>
            </p:nvSpPr>
            <p:spPr bwMode="auto">
              <a:xfrm>
                <a:off x="14571663" y="3722687"/>
                <a:ext cx="3738563" cy="1624013"/>
              </a:xfrm>
              <a:custGeom>
                <a:avLst/>
                <a:gdLst>
                  <a:gd name="T0" fmla="*/ 917 w 992"/>
                  <a:gd name="T1" fmla="*/ 34 h 431"/>
                  <a:gd name="T2" fmla="*/ 851 w 992"/>
                  <a:gd name="T3" fmla="*/ 7 h 431"/>
                  <a:gd name="T4" fmla="*/ 745 w 992"/>
                  <a:gd name="T5" fmla="*/ 34 h 431"/>
                  <a:gd name="T6" fmla="*/ 701 w 992"/>
                  <a:gd name="T7" fmla="*/ 107 h 431"/>
                  <a:gd name="T8" fmla="*/ 759 w 992"/>
                  <a:gd name="T9" fmla="*/ 152 h 431"/>
                  <a:gd name="T10" fmla="*/ 760 w 992"/>
                  <a:gd name="T11" fmla="*/ 152 h 431"/>
                  <a:gd name="T12" fmla="*/ 464 w 992"/>
                  <a:gd name="T13" fmla="*/ 311 h 431"/>
                  <a:gd name="T14" fmla="*/ 124 w 992"/>
                  <a:gd name="T15" fmla="*/ 63 h 431"/>
                  <a:gd name="T16" fmla="*/ 49 w 992"/>
                  <a:gd name="T17" fmla="*/ 24 h 431"/>
                  <a:gd name="T18" fmla="*/ 10 w 992"/>
                  <a:gd name="T19" fmla="*/ 100 h 431"/>
                  <a:gd name="T20" fmla="*/ 464 w 992"/>
                  <a:gd name="T21" fmla="*/ 431 h 431"/>
                  <a:gd name="T22" fmla="*/ 876 w 992"/>
                  <a:gd name="T23" fmla="*/ 193 h 431"/>
                  <a:gd name="T24" fmla="*/ 955 w 992"/>
                  <a:gd name="T25" fmla="*/ 207 h 431"/>
                  <a:gd name="T26" fmla="*/ 974 w 992"/>
                  <a:gd name="T27" fmla="*/ 124 h 431"/>
                  <a:gd name="T28" fmla="*/ 917 w 992"/>
                  <a:gd name="T29" fmla="*/ 3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2" h="431">
                    <a:moveTo>
                      <a:pt x="917" y="34"/>
                    </a:moveTo>
                    <a:cubicBezTo>
                      <a:pt x="905" y="14"/>
                      <a:pt x="879" y="0"/>
                      <a:pt x="851" y="7"/>
                    </a:cubicBezTo>
                    <a:cubicBezTo>
                      <a:pt x="745" y="34"/>
                      <a:pt x="745" y="34"/>
                      <a:pt x="745" y="34"/>
                    </a:cubicBezTo>
                    <a:cubicBezTo>
                      <a:pt x="712" y="42"/>
                      <a:pt x="693" y="75"/>
                      <a:pt x="701" y="107"/>
                    </a:cubicBezTo>
                    <a:cubicBezTo>
                      <a:pt x="708" y="134"/>
                      <a:pt x="732" y="152"/>
                      <a:pt x="759" y="152"/>
                    </a:cubicBezTo>
                    <a:cubicBezTo>
                      <a:pt x="760" y="152"/>
                      <a:pt x="760" y="152"/>
                      <a:pt x="760" y="152"/>
                    </a:cubicBezTo>
                    <a:cubicBezTo>
                      <a:pt x="695" y="249"/>
                      <a:pt x="585" y="311"/>
                      <a:pt x="464" y="311"/>
                    </a:cubicBezTo>
                    <a:cubicBezTo>
                      <a:pt x="308" y="311"/>
                      <a:pt x="172" y="211"/>
                      <a:pt x="124" y="63"/>
                    </a:cubicBezTo>
                    <a:cubicBezTo>
                      <a:pt x="114" y="32"/>
                      <a:pt x="80" y="14"/>
                      <a:pt x="49" y="24"/>
                    </a:cubicBezTo>
                    <a:cubicBezTo>
                      <a:pt x="17" y="35"/>
                      <a:pt x="0" y="68"/>
                      <a:pt x="10" y="100"/>
                    </a:cubicBezTo>
                    <a:cubicBezTo>
                      <a:pt x="73" y="298"/>
                      <a:pt x="256" y="431"/>
                      <a:pt x="464" y="431"/>
                    </a:cubicBezTo>
                    <a:cubicBezTo>
                      <a:pt x="636" y="431"/>
                      <a:pt x="792" y="337"/>
                      <a:pt x="876" y="193"/>
                    </a:cubicBezTo>
                    <a:cubicBezTo>
                      <a:pt x="895" y="217"/>
                      <a:pt x="929" y="224"/>
                      <a:pt x="955" y="207"/>
                    </a:cubicBezTo>
                    <a:cubicBezTo>
                      <a:pt x="983" y="189"/>
                      <a:pt x="992" y="152"/>
                      <a:pt x="974" y="124"/>
                    </a:cubicBezTo>
                    <a:lnTo>
                      <a:pt x="91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6" name="Group 144">
              <a:extLst>
                <a:ext uri="{FF2B5EF4-FFF2-40B4-BE49-F238E27FC236}">
                  <a16:creationId xmlns:a16="http://schemas.microsoft.com/office/drawing/2014/main" id="{4BFBBC1F-CE8A-4152-BBB3-00044EC12436}"/>
                </a:ext>
              </a:extLst>
            </p:cNvPr>
            <p:cNvGrpSpPr/>
            <p:nvPr/>
          </p:nvGrpSpPr>
          <p:grpSpPr>
            <a:xfrm>
              <a:off x="6881844" y="3866750"/>
              <a:ext cx="223725" cy="238613"/>
              <a:chOff x="10575925" y="822325"/>
              <a:chExt cx="8410575" cy="8972550"/>
            </a:xfrm>
            <a:solidFill>
              <a:schemeClr val="bg1"/>
            </a:solidFill>
          </p:grpSpPr>
          <p:sp>
            <p:nvSpPr>
              <p:cNvPr id="51" name="Freeform 83">
                <a:extLst>
                  <a:ext uri="{FF2B5EF4-FFF2-40B4-BE49-F238E27FC236}">
                    <a16:creationId xmlns:a16="http://schemas.microsoft.com/office/drawing/2014/main" id="{C20102EB-F866-4BA6-BAA4-EFB3FEE0C161}"/>
                  </a:ext>
                </a:extLst>
              </p:cNvPr>
              <p:cNvSpPr>
                <a:spLocks noEditPoints="1"/>
              </p:cNvSpPr>
              <p:nvPr/>
            </p:nvSpPr>
            <p:spPr bwMode="auto">
              <a:xfrm>
                <a:off x="10575925" y="822325"/>
                <a:ext cx="8410575" cy="8972550"/>
              </a:xfrm>
              <a:custGeom>
                <a:avLst/>
                <a:gdLst>
                  <a:gd name="T0" fmla="*/ 2083 w 2232"/>
                  <a:gd name="T1" fmla="*/ 0 h 2382"/>
                  <a:gd name="T2" fmla="*/ 595 w 2232"/>
                  <a:gd name="T3" fmla="*/ 0 h 2382"/>
                  <a:gd name="T4" fmla="*/ 446 w 2232"/>
                  <a:gd name="T5" fmla="*/ 149 h 2382"/>
                  <a:gd name="T6" fmla="*/ 446 w 2232"/>
                  <a:gd name="T7" fmla="*/ 1935 h 2382"/>
                  <a:gd name="T8" fmla="*/ 74 w 2232"/>
                  <a:gd name="T9" fmla="*/ 1935 h 2382"/>
                  <a:gd name="T10" fmla="*/ 0 w 2232"/>
                  <a:gd name="T11" fmla="*/ 2010 h 2382"/>
                  <a:gd name="T12" fmla="*/ 372 w 2232"/>
                  <a:gd name="T13" fmla="*/ 2382 h 2382"/>
                  <a:gd name="T14" fmla="*/ 1860 w 2232"/>
                  <a:gd name="T15" fmla="*/ 2382 h 2382"/>
                  <a:gd name="T16" fmla="*/ 2232 w 2232"/>
                  <a:gd name="T17" fmla="*/ 2010 h 2382"/>
                  <a:gd name="T18" fmla="*/ 2232 w 2232"/>
                  <a:gd name="T19" fmla="*/ 149 h 2382"/>
                  <a:gd name="T20" fmla="*/ 2083 w 2232"/>
                  <a:gd name="T21" fmla="*/ 0 h 2382"/>
                  <a:gd name="T22" fmla="*/ 372 w 2232"/>
                  <a:gd name="T23" fmla="*/ 2233 h 2382"/>
                  <a:gd name="T24" fmla="*/ 161 w 2232"/>
                  <a:gd name="T25" fmla="*/ 2084 h 2382"/>
                  <a:gd name="T26" fmla="*/ 1495 w 2232"/>
                  <a:gd name="T27" fmla="*/ 2084 h 2382"/>
                  <a:gd name="T28" fmla="*/ 1563 w 2232"/>
                  <a:gd name="T29" fmla="*/ 2233 h 2382"/>
                  <a:gd name="T30" fmla="*/ 372 w 2232"/>
                  <a:gd name="T31" fmla="*/ 2233 h 2382"/>
                  <a:gd name="T32" fmla="*/ 2083 w 2232"/>
                  <a:gd name="T33" fmla="*/ 2010 h 2382"/>
                  <a:gd name="T34" fmla="*/ 1860 w 2232"/>
                  <a:gd name="T35" fmla="*/ 2233 h 2382"/>
                  <a:gd name="T36" fmla="*/ 1637 w 2232"/>
                  <a:gd name="T37" fmla="*/ 2010 h 2382"/>
                  <a:gd name="T38" fmla="*/ 1562 w 2232"/>
                  <a:gd name="T39" fmla="*/ 1935 h 2382"/>
                  <a:gd name="T40" fmla="*/ 595 w 2232"/>
                  <a:gd name="T41" fmla="*/ 1935 h 2382"/>
                  <a:gd name="T42" fmla="*/ 595 w 2232"/>
                  <a:gd name="T43" fmla="*/ 149 h 2382"/>
                  <a:gd name="T44" fmla="*/ 2083 w 2232"/>
                  <a:gd name="T45" fmla="*/ 149 h 2382"/>
                  <a:gd name="T46" fmla="*/ 2083 w 2232"/>
                  <a:gd name="T47" fmla="*/ 201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32" h="2382">
                    <a:moveTo>
                      <a:pt x="2083" y="0"/>
                    </a:moveTo>
                    <a:cubicBezTo>
                      <a:pt x="595" y="0"/>
                      <a:pt x="595" y="0"/>
                      <a:pt x="595" y="0"/>
                    </a:cubicBezTo>
                    <a:cubicBezTo>
                      <a:pt x="513" y="0"/>
                      <a:pt x="446" y="67"/>
                      <a:pt x="446" y="149"/>
                    </a:cubicBezTo>
                    <a:cubicBezTo>
                      <a:pt x="446" y="1935"/>
                      <a:pt x="446" y="1935"/>
                      <a:pt x="446" y="1935"/>
                    </a:cubicBezTo>
                    <a:cubicBezTo>
                      <a:pt x="74" y="1935"/>
                      <a:pt x="74" y="1935"/>
                      <a:pt x="74" y="1935"/>
                    </a:cubicBezTo>
                    <a:cubicBezTo>
                      <a:pt x="33" y="1935"/>
                      <a:pt x="0" y="1968"/>
                      <a:pt x="0" y="2010"/>
                    </a:cubicBezTo>
                    <a:cubicBezTo>
                      <a:pt x="0" y="2215"/>
                      <a:pt x="167" y="2382"/>
                      <a:pt x="372" y="2382"/>
                    </a:cubicBezTo>
                    <a:cubicBezTo>
                      <a:pt x="1860" y="2382"/>
                      <a:pt x="1860" y="2382"/>
                      <a:pt x="1860" y="2382"/>
                    </a:cubicBezTo>
                    <a:cubicBezTo>
                      <a:pt x="2065" y="2382"/>
                      <a:pt x="2232" y="2215"/>
                      <a:pt x="2232" y="2010"/>
                    </a:cubicBezTo>
                    <a:cubicBezTo>
                      <a:pt x="2232" y="149"/>
                      <a:pt x="2232" y="149"/>
                      <a:pt x="2232" y="149"/>
                    </a:cubicBezTo>
                    <a:cubicBezTo>
                      <a:pt x="2232" y="67"/>
                      <a:pt x="2165" y="0"/>
                      <a:pt x="2083" y="0"/>
                    </a:cubicBezTo>
                    <a:close/>
                    <a:moveTo>
                      <a:pt x="372" y="2233"/>
                    </a:moveTo>
                    <a:cubicBezTo>
                      <a:pt x="275" y="2233"/>
                      <a:pt x="192" y="2171"/>
                      <a:pt x="161" y="2084"/>
                    </a:cubicBezTo>
                    <a:cubicBezTo>
                      <a:pt x="1495" y="2084"/>
                      <a:pt x="1495" y="2084"/>
                      <a:pt x="1495" y="2084"/>
                    </a:cubicBezTo>
                    <a:cubicBezTo>
                      <a:pt x="1507" y="2139"/>
                      <a:pt x="1530" y="2189"/>
                      <a:pt x="1563" y="2233"/>
                    </a:cubicBezTo>
                    <a:lnTo>
                      <a:pt x="372" y="2233"/>
                    </a:lnTo>
                    <a:close/>
                    <a:moveTo>
                      <a:pt x="2083" y="2010"/>
                    </a:moveTo>
                    <a:cubicBezTo>
                      <a:pt x="2083" y="2133"/>
                      <a:pt x="1983" y="2233"/>
                      <a:pt x="1860" y="2233"/>
                    </a:cubicBezTo>
                    <a:cubicBezTo>
                      <a:pt x="1737" y="2233"/>
                      <a:pt x="1637" y="2133"/>
                      <a:pt x="1637" y="2010"/>
                    </a:cubicBezTo>
                    <a:cubicBezTo>
                      <a:pt x="1637" y="1968"/>
                      <a:pt x="1604" y="1935"/>
                      <a:pt x="1562" y="1935"/>
                    </a:cubicBezTo>
                    <a:cubicBezTo>
                      <a:pt x="595" y="1935"/>
                      <a:pt x="595" y="1935"/>
                      <a:pt x="595" y="1935"/>
                    </a:cubicBezTo>
                    <a:cubicBezTo>
                      <a:pt x="595" y="149"/>
                      <a:pt x="595" y="149"/>
                      <a:pt x="595" y="149"/>
                    </a:cubicBezTo>
                    <a:cubicBezTo>
                      <a:pt x="2083" y="149"/>
                      <a:pt x="2083" y="149"/>
                      <a:pt x="2083" y="149"/>
                    </a:cubicBezTo>
                    <a:lnTo>
                      <a:pt x="2083" y="20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52" name="Freeform 84">
                <a:extLst>
                  <a:ext uri="{FF2B5EF4-FFF2-40B4-BE49-F238E27FC236}">
                    <a16:creationId xmlns:a16="http://schemas.microsoft.com/office/drawing/2014/main" id="{274FA811-5D9D-4EEC-A553-672837B99E86}"/>
                  </a:ext>
                </a:extLst>
              </p:cNvPr>
              <p:cNvSpPr>
                <a:spLocks/>
              </p:cNvSpPr>
              <p:nvPr/>
            </p:nvSpPr>
            <p:spPr bwMode="auto">
              <a:xfrm>
                <a:off x="15621000" y="3067050"/>
                <a:ext cx="2246313" cy="561975"/>
              </a:xfrm>
              <a:custGeom>
                <a:avLst/>
                <a:gdLst>
                  <a:gd name="T0" fmla="*/ 521 w 596"/>
                  <a:gd name="T1" fmla="*/ 0 h 149"/>
                  <a:gd name="T2" fmla="*/ 75 w 596"/>
                  <a:gd name="T3" fmla="*/ 0 h 149"/>
                  <a:gd name="T4" fmla="*/ 0 w 596"/>
                  <a:gd name="T5" fmla="*/ 74 h 149"/>
                  <a:gd name="T6" fmla="*/ 75 w 596"/>
                  <a:gd name="T7" fmla="*/ 149 h 149"/>
                  <a:gd name="T8" fmla="*/ 521 w 596"/>
                  <a:gd name="T9" fmla="*/ 149 h 149"/>
                  <a:gd name="T10" fmla="*/ 596 w 596"/>
                  <a:gd name="T11" fmla="*/ 74 h 149"/>
                  <a:gd name="T12" fmla="*/ 521 w 59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596" h="149">
                    <a:moveTo>
                      <a:pt x="521" y="0"/>
                    </a:moveTo>
                    <a:cubicBezTo>
                      <a:pt x="75" y="0"/>
                      <a:pt x="75" y="0"/>
                      <a:pt x="75" y="0"/>
                    </a:cubicBezTo>
                    <a:cubicBezTo>
                      <a:pt x="34" y="0"/>
                      <a:pt x="0" y="33"/>
                      <a:pt x="0" y="74"/>
                    </a:cubicBezTo>
                    <a:cubicBezTo>
                      <a:pt x="0" y="115"/>
                      <a:pt x="34" y="149"/>
                      <a:pt x="75" y="149"/>
                    </a:cubicBezTo>
                    <a:cubicBezTo>
                      <a:pt x="521" y="149"/>
                      <a:pt x="521" y="149"/>
                      <a:pt x="521" y="149"/>
                    </a:cubicBezTo>
                    <a:cubicBezTo>
                      <a:pt x="562" y="149"/>
                      <a:pt x="596" y="115"/>
                      <a:pt x="596" y="74"/>
                    </a:cubicBezTo>
                    <a:cubicBezTo>
                      <a:pt x="596" y="33"/>
                      <a:pt x="562" y="0"/>
                      <a:pt x="5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53" name="Freeform 85">
                <a:extLst>
                  <a:ext uri="{FF2B5EF4-FFF2-40B4-BE49-F238E27FC236}">
                    <a16:creationId xmlns:a16="http://schemas.microsoft.com/office/drawing/2014/main" id="{F9821506-723C-433A-8B3A-9935A989D368}"/>
                  </a:ext>
                </a:extLst>
              </p:cNvPr>
              <p:cNvSpPr>
                <a:spLocks/>
              </p:cNvSpPr>
              <p:nvPr/>
            </p:nvSpPr>
            <p:spPr bwMode="auto">
              <a:xfrm>
                <a:off x="15621000" y="5308600"/>
                <a:ext cx="2246313" cy="561975"/>
              </a:xfrm>
              <a:custGeom>
                <a:avLst/>
                <a:gdLst>
                  <a:gd name="T0" fmla="*/ 521 w 596"/>
                  <a:gd name="T1" fmla="*/ 0 h 149"/>
                  <a:gd name="T2" fmla="*/ 75 w 596"/>
                  <a:gd name="T3" fmla="*/ 0 h 149"/>
                  <a:gd name="T4" fmla="*/ 0 w 596"/>
                  <a:gd name="T5" fmla="*/ 74 h 149"/>
                  <a:gd name="T6" fmla="*/ 75 w 596"/>
                  <a:gd name="T7" fmla="*/ 149 h 149"/>
                  <a:gd name="T8" fmla="*/ 521 w 596"/>
                  <a:gd name="T9" fmla="*/ 149 h 149"/>
                  <a:gd name="T10" fmla="*/ 596 w 596"/>
                  <a:gd name="T11" fmla="*/ 74 h 149"/>
                  <a:gd name="T12" fmla="*/ 521 w 59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596" h="149">
                    <a:moveTo>
                      <a:pt x="521" y="0"/>
                    </a:moveTo>
                    <a:cubicBezTo>
                      <a:pt x="75" y="0"/>
                      <a:pt x="75" y="0"/>
                      <a:pt x="75" y="0"/>
                    </a:cubicBezTo>
                    <a:cubicBezTo>
                      <a:pt x="34" y="0"/>
                      <a:pt x="0" y="33"/>
                      <a:pt x="0" y="74"/>
                    </a:cubicBezTo>
                    <a:cubicBezTo>
                      <a:pt x="0" y="115"/>
                      <a:pt x="34" y="149"/>
                      <a:pt x="75" y="149"/>
                    </a:cubicBezTo>
                    <a:cubicBezTo>
                      <a:pt x="521" y="149"/>
                      <a:pt x="521" y="149"/>
                      <a:pt x="521" y="149"/>
                    </a:cubicBezTo>
                    <a:cubicBezTo>
                      <a:pt x="562" y="149"/>
                      <a:pt x="596" y="115"/>
                      <a:pt x="596" y="74"/>
                    </a:cubicBezTo>
                    <a:cubicBezTo>
                      <a:pt x="596" y="33"/>
                      <a:pt x="562" y="0"/>
                      <a:pt x="5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54" name="Freeform 86">
                <a:extLst>
                  <a:ext uri="{FF2B5EF4-FFF2-40B4-BE49-F238E27FC236}">
                    <a16:creationId xmlns:a16="http://schemas.microsoft.com/office/drawing/2014/main" id="{F1F49370-F2CA-4532-985C-79CEB02B6EB0}"/>
                  </a:ext>
                </a:extLst>
              </p:cNvPr>
              <p:cNvSpPr>
                <a:spLocks noEditPoints="1"/>
              </p:cNvSpPr>
              <p:nvPr/>
            </p:nvSpPr>
            <p:spPr bwMode="auto">
              <a:xfrm>
                <a:off x="13379450" y="2505075"/>
                <a:ext cx="1679575" cy="1681162"/>
              </a:xfrm>
              <a:custGeom>
                <a:avLst/>
                <a:gdLst>
                  <a:gd name="T0" fmla="*/ 372 w 446"/>
                  <a:gd name="T1" fmla="*/ 0 h 446"/>
                  <a:gd name="T2" fmla="*/ 74 w 446"/>
                  <a:gd name="T3" fmla="*/ 0 h 446"/>
                  <a:gd name="T4" fmla="*/ 0 w 446"/>
                  <a:gd name="T5" fmla="*/ 74 h 446"/>
                  <a:gd name="T6" fmla="*/ 0 w 446"/>
                  <a:gd name="T7" fmla="*/ 372 h 446"/>
                  <a:gd name="T8" fmla="*/ 74 w 446"/>
                  <a:gd name="T9" fmla="*/ 446 h 446"/>
                  <a:gd name="T10" fmla="*/ 372 w 446"/>
                  <a:gd name="T11" fmla="*/ 446 h 446"/>
                  <a:gd name="T12" fmla="*/ 446 w 446"/>
                  <a:gd name="T13" fmla="*/ 372 h 446"/>
                  <a:gd name="T14" fmla="*/ 446 w 446"/>
                  <a:gd name="T15" fmla="*/ 74 h 446"/>
                  <a:gd name="T16" fmla="*/ 372 w 446"/>
                  <a:gd name="T17" fmla="*/ 0 h 446"/>
                  <a:gd name="T18" fmla="*/ 298 w 446"/>
                  <a:gd name="T19" fmla="*/ 298 h 446"/>
                  <a:gd name="T20" fmla="*/ 149 w 446"/>
                  <a:gd name="T21" fmla="*/ 298 h 446"/>
                  <a:gd name="T22" fmla="*/ 149 w 446"/>
                  <a:gd name="T23" fmla="*/ 149 h 446"/>
                  <a:gd name="T24" fmla="*/ 298 w 446"/>
                  <a:gd name="T25" fmla="*/ 149 h 446"/>
                  <a:gd name="T26" fmla="*/ 298 w 446"/>
                  <a:gd name="T27" fmla="*/ 29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6" h="446">
                    <a:moveTo>
                      <a:pt x="372" y="0"/>
                    </a:moveTo>
                    <a:cubicBezTo>
                      <a:pt x="74" y="0"/>
                      <a:pt x="74" y="0"/>
                      <a:pt x="74" y="0"/>
                    </a:cubicBezTo>
                    <a:cubicBezTo>
                      <a:pt x="33" y="0"/>
                      <a:pt x="0" y="33"/>
                      <a:pt x="0" y="74"/>
                    </a:cubicBezTo>
                    <a:cubicBezTo>
                      <a:pt x="0" y="372"/>
                      <a:pt x="0" y="372"/>
                      <a:pt x="0" y="372"/>
                    </a:cubicBezTo>
                    <a:cubicBezTo>
                      <a:pt x="0" y="413"/>
                      <a:pt x="33" y="446"/>
                      <a:pt x="74" y="446"/>
                    </a:cubicBezTo>
                    <a:cubicBezTo>
                      <a:pt x="372" y="446"/>
                      <a:pt x="372" y="446"/>
                      <a:pt x="372" y="446"/>
                    </a:cubicBezTo>
                    <a:cubicBezTo>
                      <a:pt x="413" y="446"/>
                      <a:pt x="446" y="413"/>
                      <a:pt x="446" y="372"/>
                    </a:cubicBezTo>
                    <a:cubicBezTo>
                      <a:pt x="446" y="74"/>
                      <a:pt x="446" y="74"/>
                      <a:pt x="446" y="74"/>
                    </a:cubicBezTo>
                    <a:cubicBezTo>
                      <a:pt x="446" y="33"/>
                      <a:pt x="413" y="0"/>
                      <a:pt x="372" y="0"/>
                    </a:cubicBezTo>
                    <a:close/>
                    <a:moveTo>
                      <a:pt x="298" y="298"/>
                    </a:moveTo>
                    <a:cubicBezTo>
                      <a:pt x="149" y="298"/>
                      <a:pt x="149" y="298"/>
                      <a:pt x="149" y="298"/>
                    </a:cubicBezTo>
                    <a:cubicBezTo>
                      <a:pt x="149" y="149"/>
                      <a:pt x="149" y="149"/>
                      <a:pt x="149" y="149"/>
                    </a:cubicBezTo>
                    <a:cubicBezTo>
                      <a:pt x="298" y="149"/>
                      <a:pt x="298" y="149"/>
                      <a:pt x="298" y="149"/>
                    </a:cubicBezTo>
                    <a:lnTo>
                      <a:pt x="298" y="29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55" name="Freeform 87">
                <a:extLst>
                  <a:ext uri="{FF2B5EF4-FFF2-40B4-BE49-F238E27FC236}">
                    <a16:creationId xmlns:a16="http://schemas.microsoft.com/office/drawing/2014/main" id="{590DCFBE-CF13-4887-A01B-29D87E12A949}"/>
                  </a:ext>
                </a:extLst>
              </p:cNvPr>
              <p:cNvSpPr>
                <a:spLocks noEditPoints="1"/>
              </p:cNvSpPr>
              <p:nvPr/>
            </p:nvSpPr>
            <p:spPr bwMode="auto">
              <a:xfrm>
                <a:off x="13379450" y="4746625"/>
                <a:ext cx="1679575" cy="1684337"/>
              </a:xfrm>
              <a:custGeom>
                <a:avLst/>
                <a:gdLst>
                  <a:gd name="T0" fmla="*/ 372 w 446"/>
                  <a:gd name="T1" fmla="*/ 0 h 447"/>
                  <a:gd name="T2" fmla="*/ 74 w 446"/>
                  <a:gd name="T3" fmla="*/ 0 h 447"/>
                  <a:gd name="T4" fmla="*/ 0 w 446"/>
                  <a:gd name="T5" fmla="*/ 75 h 447"/>
                  <a:gd name="T6" fmla="*/ 0 w 446"/>
                  <a:gd name="T7" fmla="*/ 372 h 447"/>
                  <a:gd name="T8" fmla="*/ 74 w 446"/>
                  <a:gd name="T9" fmla="*/ 447 h 447"/>
                  <a:gd name="T10" fmla="*/ 372 w 446"/>
                  <a:gd name="T11" fmla="*/ 447 h 447"/>
                  <a:gd name="T12" fmla="*/ 446 w 446"/>
                  <a:gd name="T13" fmla="*/ 372 h 447"/>
                  <a:gd name="T14" fmla="*/ 446 w 446"/>
                  <a:gd name="T15" fmla="*/ 75 h 447"/>
                  <a:gd name="T16" fmla="*/ 372 w 446"/>
                  <a:gd name="T17" fmla="*/ 0 h 447"/>
                  <a:gd name="T18" fmla="*/ 298 w 446"/>
                  <a:gd name="T19" fmla="*/ 298 h 447"/>
                  <a:gd name="T20" fmla="*/ 149 w 446"/>
                  <a:gd name="T21" fmla="*/ 298 h 447"/>
                  <a:gd name="T22" fmla="*/ 149 w 446"/>
                  <a:gd name="T23" fmla="*/ 149 h 447"/>
                  <a:gd name="T24" fmla="*/ 298 w 446"/>
                  <a:gd name="T25" fmla="*/ 149 h 447"/>
                  <a:gd name="T26" fmla="*/ 298 w 446"/>
                  <a:gd name="T27" fmla="*/ 29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6" h="447">
                    <a:moveTo>
                      <a:pt x="372" y="0"/>
                    </a:moveTo>
                    <a:cubicBezTo>
                      <a:pt x="74" y="0"/>
                      <a:pt x="74" y="0"/>
                      <a:pt x="74" y="0"/>
                    </a:cubicBezTo>
                    <a:cubicBezTo>
                      <a:pt x="33" y="0"/>
                      <a:pt x="0" y="34"/>
                      <a:pt x="0" y="75"/>
                    </a:cubicBezTo>
                    <a:cubicBezTo>
                      <a:pt x="0" y="372"/>
                      <a:pt x="0" y="372"/>
                      <a:pt x="0" y="372"/>
                    </a:cubicBezTo>
                    <a:cubicBezTo>
                      <a:pt x="0" y="413"/>
                      <a:pt x="33" y="447"/>
                      <a:pt x="74" y="447"/>
                    </a:cubicBezTo>
                    <a:cubicBezTo>
                      <a:pt x="372" y="447"/>
                      <a:pt x="372" y="447"/>
                      <a:pt x="372" y="447"/>
                    </a:cubicBezTo>
                    <a:cubicBezTo>
                      <a:pt x="413" y="447"/>
                      <a:pt x="446" y="413"/>
                      <a:pt x="446" y="372"/>
                    </a:cubicBezTo>
                    <a:cubicBezTo>
                      <a:pt x="446" y="75"/>
                      <a:pt x="446" y="75"/>
                      <a:pt x="446" y="75"/>
                    </a:cubicBezTo>
                    <a:cubicBezTo>
                      <a:pt x="446" y="34"/>
                      <a:pt x="413" y="0"/>
                      <a:pt x="372" y="0"/>
                    </a:cubicBezTo>
                    <a:close/>
                    <a:moveTo>
                      <a:pt x="298" y="298"/>
                    </a:moveTo>
                    <a:cubicBezTo>
                      <a:pt x="149" y="298"/>
                      <a:pt x="149" y="298"/>
                      <a:pt x="149" y="298"/>
                    </a:cubicBezTo>
                    <a:cubicBezTo>
                      <a:pt x="149" y="149"/>
                      <a:pt x="149" y="149"/>
                      <a:pt x="149" y="149"/>
                    </a:cubicBezTo>
                    <a:cubicBezTo>
                      <a:pt x="298" y="149"/>
                      <a:pt x="298" y="149"/>
                      <a:pt x="298" y="149"/>
                    </a:cubicBezTo>
                    <a:lnTo>
                      <a:pt x="298" y="29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grpSp>
        <p:grpSp>
          <p:nvGrpSpPr>
            <p:cNvPr id="47" name="Group 149">
              <a:extLst>
                <a:ext uri="{FF2B5EF4-FFF2-40B4-BE49-F238E27FC236}">
                  <a16:creationId xmlns:a16="http://schemas.microsoft.com/office/drawing/2014/main" id="{FA157ECB-9D70-4329-AC99-6591812706C7}"/>
                </a:ext>
              </a:extLst>
            </p:cNvPr>
            <p:cNvGrpSpPr/>
            <p:nvPr/>
          </p:nvGrpSpPr>
          <p:grpSpPr>
            <a:xfrm>
              <a:off x="2027940" y="3732355"/>
              <a:ext cx="244703" cy="215054"/>
              <a:chOff x="-6415088" y="-382588"/>
              <a:chExt cx="7718426" cy="6784976"/>
            </a:xfrm>
            <a:solidFill>
              <a:schemeClr val="bg1"/>
            </a:solidFill>
          </p:grpSpPr>
          <p:sp>
            <p:nvSpPr>
              <p:cNvPr id="49" name="Freeform 91">
                <a:extLst>
                  <a:ext uri="{FF2B5EF4-FFF2-40B4-BE49-F238E27FC236}">
                    <a16:creationId xmlns:a16="http://schemas.microsoft.com/office/drawing/2014/main" id="{53FB1752-6E10-4DB2-93B2-C6454A169F25}"/>
                  </a:ext>
                </a:extLst>
              </p:cNvPr>
              <p:cNvSpPr>
                <a:spLocks noEditPoints="1"/>
              </p:cNvSpPr>
              <p:nvPr/>
            </p:nvSpPr>
            <p:spPr bwMode="auto">
              <a:xfrm>
                <a:off x="-6415088" y="-382588"/>
                <a:ext cx="7718426" cy="6784976"/>
              </a:xfrm>
              <a:custGeom>
                <a:avLst/>
                <a:gdLst>
                  <a:gd name="T0" fmla="*/ 2048 w 2048"/>
                  <a:gd name="T1" fmla="*/ 1440 h 1800"/>
                  <a:gd name="T2" fmla="*/ 2048 w 2048"/>
                  <a:gd name="T3" fmla="*/ 0 h 1800"/>
                  <a:gd name="T4" fmla="*/ 0 w 2048"/>
                  <a:gd name="T5" fmla="*/ 0 h 1800"/>
                  <a:gd name="T6" fmla="*/ 0 w 2048"/>
                  <a:gd name="T7" fmla="*/ 1440 h 1800"/>
                  <a:gd name="T8" fmla="*/ 844 w 2048"/>
                  <a:gd name="T9" fmla="*/ 1440 h 1800"/>
                  <a:gd name="T10" fmla="*/ 844 w 2048"/>
                  <a:gd name="T11" fmla="*/ 1680 h 1800"/>
                  <a:gd name="T12" fmla="*/ 604 w 2048"/>
                  <a:gd name="T13" fmla="*/ 1680 h 1800"/>
                  <a:gd name="T14" fmla="*/ 604 w 2048"/>
                  <a:gd name="T15" fmla="*/ 1800 h 1800"/>
                  <a:gd name="T16" fmla="*/ 1444 w 2048"/>
                  <a:gd name="T17" fmla="*/ 1800 h 1800"/>
                  <a:gd name="T18" fmla="*/ 1444 w 2048"/>
                  <a:gd name="T19" fmla="*/ 1680 h 1800"/>
                  <a:gd name="T20" fmla="*/ 1204 w 2048"/>
                  <a:gd name="T21" fmla="*/ 1680 h 1800"/>
                  <a:gd name="T22" fmla="*/ 1204 w 2048"/>
                  <a:gd name="T23" fmla="*/ 1440 h 1800"/>
                  <a:gd name="T24" fmla="*/ 2048 w 2048"/>
                  <a:gd name="T25" fmla="*/ 1440 h 1800"/>
                  <a:gd name="T26" fmla="*/ 120 w 2048"/>
                  <a:gd name="T27" fmla="*/ 1320 h 1800"/>
                  <a:gd name="T28" fmla="*/ 120 w 2048"/>
                  <a:gd name="T29" fmla="*/ 120 h 1800"/>
                  <a:gd name="T30" fmla="*/ 1928 w 2048"/>
                  <a:gd name="T31" fmla="*/ 120 h 1800"/>
                  <a:gd name="T32" fmla="*/ 1928 w 2048"/>
                  <a:gd name="T33" fmla="*/ 1320 h 1800"/>
                  <a:gd name="T34" fmla="*/ 120 w 2048"/>
                  <a:gd name="T35" fmla="*/ 1320 h 1800"/>
                  <a:gd name="T36" fmla="*/ 1084 w 2048"/>
                  <a:gd name="T37" fmla="*/ 1680 h 1800"/>
                  <a:gd name="T38" fmla="*/ 964 w 2048"/>
                  <a:gd name="T39" fmla="*/ 1680 h 1800"/>
                  <a:gd name="T40" fmla="*/ 964 w 2048"/>
                  <a:gd name="T41" fmla="*/ 1440 h 1800"/>
                  <a:gd name="T42" fmla="*/ 1084 w 2048"/>
                  <a:gd name="T43" fmla="*/ 1440 h 1800"/>
                  <a:gd name="T44" fmla="*/ 1084 w 2048"/>
                  <a:gd name="T45" fmla="*/ 1680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8" h="1800">
                    <a:moveTo>
                      <a:pt x="2048" y="1440"/>
                    </a:moveTo>
                    <a:cubicBezTo>
                      <a:pt x="2048" y="0"/>
                      <a:pt x="2048" y="0"/>
                      <a:pt x="2048" y="0"/>
                    </a:cubicBezTo>
                    <a:cubicBezTo>
                      <a:pt x="0" y="0"/>
                      <a:pt x="0" y="0"/>
                      <a:pt x="0" y="0"/>
                    </a:cubicBezTo>
                    <a:cubicBezTo>
                      <a:pt x="0" y="1440"/>
                      <a:pt x="0" y="1440"/>
                      <a:pt x="0" y="1440"/>
                    </a:cubicBezTo>
                    <a:cubicBezTo>
                      <a:pt x="844" y="1440"/>
                      <a:pt x="844" y="1440"/>
                      <a:pt x="844" y="1440"/>
                    </a:cubicBezTo>
                    <a:cubicBezTo>
                      <a:pt x="844" y="1680"/>
                      <a:pt x="844" y="1680"/>
                      <a:pt x="844" y="1680"/>
                    </a:cubicBezTo>
                    <a:cubicBezTo>
                      <a:pt x="604" y="1680"/>
                      <a:pt x="604" y="1680"/>
                      <a:pt x="604" y="1680"/>
                    </a:cubicBezTo>
                    <a:cubicBezTo>
                      <a:pt x="604" y="1800"/>
                      <a:pt x="604" y="1800"/>
                      <a:pt x="604" y="1800"/>
                    </a:cubicBezTo>
                    <a:cubicBezTo>
                      <a:pt x="1444" y="1800"/>
                      <a:pt x="1444" y="1800"/>
                      <a:pt x="1444" y="1800"/>
                    </a:cubicBezTo>
                    <a:cubicBezTo>
                      <a:pt x="1444" y="1680"/>
                      <a:pt x="1444" y="1680"/>
                      <a:pt x="1444" y="1680"/>
                    </a:cubicBezTo>
                    <a:cubicBezTo>
                      <a:pt x="1204" y="1680"/>
                      <a:pt x="1204" y="1680"/>
                      <a:pt x="1204" y="1680"/>
                    </a:cubicBezTo>
                    <a:cubicBezTo>
                      <a:pt x="1204" y="1440"/>
                      <a:pt x="1204" y="1440"/>
                      <a:pt x="1204" y="1440"/>
                    </a:cubicBezTo>
                    <a:lnTo>
                      <a:pt x="2048" y="1440"/>
                    </a:lnTo>
                    <a:close/>
                    <a:moveTo>
                      <a:pt x="120" y="1320"/>
                    </a:moveTo>
                    <a:cubicBezTo>
                      <a:pt x="120" y="120"/>
                      <a:pt x="120" y="120"/>
                      <a:pt x="120" y="120"/>
                    </a:cubicBezTo>
                    <a:cubicBezTo>
                      <a:pt x="1928" y="120"/>
                      <a:pt x="1928" y="120"/>
                      <a:pt x="1928" y="120"/>
                    </a:cubicBezTo>
                    <a:cubicBezTo>
                      <a:pt x="1928" y="1320"/>
                      <a:pt x="1928" y="1320"/>
                      <a:pt x="1928" y="1320"/>
                    </a:cubicBezTo>
                    <a:cubicBezTo>
                      <a:pt x="1845" y="1320"/>
                      <a:pt x="203" y="1320"/>
                      <a:pt x="120" y="1320"/>
                    </a:cubicBezTo>
                    <a:close/>
                    <a:moveTo>
                      <a:pt x="1084" y="1680"/>
                    </a:moveTo>
                    <a:cubicBezTo>
                      <a:pt x="964" y="1680"/>
                      <a:pt x="964" y="1680"/>
                      <a:pt x="964" y="1680"/>
                    </a:cubicBezTo>
                    <a:cubicBezTo>
                      <a:pt x="964" y="1440"/>
                      <a:pt x="964" y="1440"/>
                      <a:pt x="964" y="1440"/>
                    </a:cubicBezTo>
                    <a:cubicBezTo>
                      <a:pt x="1084" y="1440"/>
                      <a:pt x="1084" y="1440"/>
                      <a:pt x="1084" y="1440"/>
                    </a:cubicBezTo>
                    <a:lnTo>
                      <a:pt x="1084" y="16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50" name="Freeform 92">
                <a:extLst>
                  <a:ext uri="{FF2B5EF4-FFF2-40B4-BE49-F238E27FC236}">
                    <a16:creationId xmlns:a16="http://schemas.microsoft.com/office/drawing/2014/main" id="{E3307AC7-D70B-4966-9F9D-FFA5EA9A1442}"/>
                  </a:ext>
                </a:extLst>
              </p:cNvPr>
              <p:cNvSpPr>
                <a:spLocks noEditPoints="1"/>
              </p:cNvSpPr>
              <p:nvPr/>
            </p:nvSpPr>
            <p:spPr bwMode="auto">
              <a:xfrm>
                <a:off x="-5494338" y="522287"/>
                <a:ext cx="5878513" cy="3619501"/>
              </a:xfrm>
              <a:custGeom>
                <a:avLst/>
                <a:gdLst>
                  <a:gd name="T0" fmla="*/ 3703 w 3703"/>
                  <a:gd name="T1" fmla="*/ 2280 h 2280"/>
                  <a:gd name="T2" fmla="*/ 3703 w 3703"/>
                  <a:gd name="T3" fmla="*/ 1995 h 2280"/>
                  <a:gd name="T4" fmla="*/ 3418 w 3703"/>
                  <a:gd name="T5" fmla="*/ 1995 h 2280"/>
                  <a:gd name="T6" fmla="*/ 3418 w 3703"/>
                  <a:gd name="T7" fmla="*/ 0 h 2280"/>
                  <a:gd name="T8" fmla="*/ 2563 w 3703"/>
                  <a:gd name="T9" fmla="*/ 0 h 2280"/>
                  <a:gd name="T10" fmla="*/ 2563 w 3703"/>
                  <a:gd name="T11" fmla="*/ 1995 h 2280"/>
                  <a:gd name="T12" fmla="*/ 2278 w 3703"/>
                  <a:gd name="T13" fmla="*/ 1995 h 2280"/>
                  <a:gd name="T14" fmla="*/ 2278 w 3703"/>
                  <a:gd name="T15" fmla="*/ 570 h 2280"/>
                  <a:gd name="T16" fmla="*/ 1424 w 3703"/>
                  <a:gd name="T17" fmla="*/ 570 h 2280"/>
                  <a:gd name="T18" fmla="*/ 1424 w 3703"/>
                  <a:gd name="T19" fmla="*/ 1995 h 2280"/>
                  <a:gd name="T20" fmla="*/ 1139 w 3703"/>
                  <a:gd name="T21" fmla="*/ 1995 h 2280"/>
                  <a:gd name="T22" fmla="*/ 1139 w 3703"/>
                  <a:gd name="T23" fmla="*/ 1140 h 2280"/>
                  <a:gd name="T24" fmla="*/ 284 w 3703"/>
                  <a:gd name="T25" fmla="*/ 1140 h 2280"/>
                  <a:gd name="T26" fmla="*/ 284 w 3703"/>
                  <a:gd name="T27" fmla="*/ 1995 h 2280"/>
                  <a:gd name="T28" fmla="*/ 0 w 3703"/>
                  <a:gd name="T29" fmla="*/ 1995 h 2280"/>
                  <a:gd name="T30" fmla="*/ 0 w 3703"/>
                  <a:gd name="T31" fmla="*/ 2280 h 2280"/>
                  <a:gd name="T32" fmla="*/ 3703 w 3703"/>
                  <a:gd name="T33" fmla="*/ 2280 h 2280"/>
                  <a:gd name="T34" fmla="*/ 2848 w 3703"/>
                  <a:gd name="T35" fmla="*/ 285 h 2280"/>
                  <a:gd name="T36" fmla="*/ 3133 w 3703"/>
                  <a:gd name="T37" fmla="*/ 285 h 2280"/>
                  <a:gd name="T38" fmla="*/ 3133 w 3703"/>
                  <a:gd name="T39" fmla="*/ 1995 h 2280"/>
                  <a:gd name="T40" fmla="*/ 2848 w 3703"/>
                  <a:gd name="T41" fmla="*/ 1995 h 2280"/>
                  <a:gd name="T42" fmla="*/ 2848 w 3703"/>
                  <a:gd name="T43" fmla="*/ 285 h 2280"/>
                  <a:gd name="T44" fmla="*/ 569 w 3703"/>
                  <a:gd name="T45" fmla="*/ 1995 h 2280"/>
                  <a:gd name="T46" fmla="*/ 569 w 3703"/>
                  <a:gd name="T47" fmla="*/ 1425 h 2280"/>
                  <a:gd name="T48" fmla="*/ 854 w 3703"/>
                  <a:gd name="T49" fmla="*/ 1425 h 2280"/>
                  <a:gd name="T50" fmla="*/ 854 w 3703"/>
                  <a:gd name="T51" fmla="*/ 1995 h 2280"/>
                  <a:gd name="T52" fmla="*/ 569 w 3703"/>
                  <a:gd name="T53" fmla="*/ 1995 h 2280"/>
                  <a:gd name="T54" fmla="*/ 1709 w 3703"/>
                  <a:gd name="T55" fmla="*/ 1995 h 2280"/>
                  <a:gd name="T56" fmla="*/ 1709 w 3703"/>
                  <a:gd name="T57" fmla="*/ 855 h 2280"/>
                  <a:gd name="T58" fmla="*/ 1994 w 3703"/>
                  <a:gd name="T59" fmla="*/ 855 h 2280"/>
                  <a:gd name="T60" fmla="*/ 1994 w 3703"/>
                  <a:gd name="T61" fmla="*/ 1995 h 2280"/>
                  <a:gd name="T62" fmla="*/ 1709 w 3703"/>
                  <a:gd name="T63" fmla="*/ 1995 h 2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03" h="2280">
                    <a:moveTo>
                      <a:pt x="3703" y="2280"/>
                    </a:moveTo>
                    <a:lnTo>
                      <a:pt x="3703" y="1995"/>
                    </a:lnTo>
                    <a:lnTo>
                      <a:pt x="3418" y="1995"/>
                    </a:lnTo>
                    <a:lnTo>
                      <a:pt x="3418" y="0"/>
                    </a:lnTo>
                    <a:lnTo>
                      <a:pt x="2563" y="0"/>
                    </a:lnTo>
                    <a:lnTo>
                      <a:pt x="2563" y="1995"/>
                    </a:lnTo>
                    <a:lnTo>
                      <a:pt x="2278" y="1995"/>
                    </a:lnTo>
                    <a:lnTo>
                      <a:pt x="2278" y="570"/>
                    </a:lnTo>
                    <a:lnTo>
                      <a:pt x="1424" y="570"/>
                    </a:lnTo>
                    <a:lnTo>
                      <a:pt x="1424" y="1995"/>
                    </a:lnTo>
                    <a:lnTo>
                      <a:pt x="1139" y="1995"/>
                    </a:lnTo>
                    <a:lnTo>
                      <a:pt x="1139" y="1140"/>
                    </a:lnTo>
                    <a:lnTo>
                      <a:pt x="284" y="1140"/>
                    </a:lnTo>
                    <a:lnTo>
                      <a:pt x="284" y="1995"/>
                    </a:lnTo>
                    <a:lnTo>
                      <a:pt x="0" y="1995"/>
                    </a:lnTo>
                    <a:lnTo>
                      <a:pt x="0" y="2280"/>
                    </a:lnTo>
                    <a:lnTo>
                      <a:pt x="3703" y="2280"/>
                    </a:lnTo>
                    <a:close/>
                    <a:moveTo>
                      <a:pt x="2848" y="285"/>
                    </a:moveTo>
                    <a:lnTo>
                      <a:pt x="3133" y="285"/>
                    </a:lnTo>
                    <a:lnTo>
                      <a:pt x="3133" y="1995"/>
                    </a:lnTo>
                    <a:lnTo>
                      <a:pt x="2848" y="1995"/>
                    </a:lnTo>
                    <a:lnTo>
                      <a:pt x="2848" y="285"/>
                    </a:lnTo>
                    <a:close/>
                    <a:moveTo>
                      <a:pt x="569" y="1995"/>
                    </a:moveTo>
                    <a:lnTo>
                      <a:pt x="569" y="1425"/>
                    </a:lnTo>
                    <a:lnTo>
                      <a:pt x="854" y="1425"/>
                    </a:lnTo>
                    <a:lnTo>
                      <a:pt x="854" y="1995"/>
                    </a:lnTo>
                    <a:lnTo>
                      <a:pt x="569" y="1995"/>
                    </a:lnTo>
                    <a:close/>
                    <a:moveTo>
                      <a:pt x="1709" y="1995"/>
                    </a:moveTo>
                    <a:lnTo>
                      <a:pt x="1709" y="855"/>
                    </a:lnTo>
                    <a:lnTo>
                      <a:pt x="1994" y="855"/>
                    </a:lnTo>
                    <a:lnTo>
                      <a:pt x="1994" y="1995"/>
                    </a:lnTo>
                    <a:lnTo>
                      <a:pt x="1709" y="19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IN"/>
              </a:p>
            </p:txBody>
          </p:sp>
        </p:grpSp>
        <p:sp>
          <p:nvSpPr>
            <p:cNvPr id="48" name="Rectangle 47">
              <a:extLst>
                <a:ext uri="{FF2B5EF4-FFF2-40B4-BE49-F238E27FC236}">
                  <a16:creationId xmlns:a16="http://schemas.microsoft.com/office/drawing/2014/main" id="{6C66B317-109E-4EB4-A3B2-C6BE176B5368}"/>
                </a:ext>
              </a:extLst>
            </p:cNvPr>
            <p:cNvSpPr/>
            <p:nvPr/>
          </p:nvSpPr>
          <p:spPr>
            <a:xfrm>
              <a:off x="3751770" y="3409950"/>
              <a:ext cx="1753498" cy="523220"/>
            </a:xfrm>
            <a:prstGeom prst="rect">
              <a:avLst/>
            </a:prstGeom>
          </p:spPr>
          <p:txBody>
            <a:bodyPr wrap="square" lIns="0" tIns="0" rIns="0" bIns="0" anchor="b">
              <a:spAutoFit/>
            </a:bodyPr>
            <a:lstStyle/>
            <a:p>
              <a:pPr algn="ctr"/>
              <a:r>
                <a:rPr lang="en-IN" sz="1700" b="1" dirty="0" smtClean="0">
                  <a:ea typeface="Open Sans" panose="020B0606030504020204" pitchFamily="34" charset="0"/>
                  <a:cs typeface="Segoe UI Light" panose="020B0502040204020203" pitchFamily="34" charset="0"/>
                </a:rPr>
                <a:t>CARLUX SYSTEM</a:t>
              </a:r>
              <a:endParaRPr lang="en-IN" sz="1700" b="1" dirty="0">
                <a:ea typeface="Open Sans" panose="020B0606030504020204" pitchFamily="34" charset="0"/>
                <a:cs typeface="Segoe UI Light" panose="020B0502040204020203" pitchFamily="34" charset="0"/>
              </a:endParaRPr>
            </a:p>
          </p:txBody>
        </p:sp>
      </p:grpSp>
    </p:spTree>
    <p:extLst>
      <p:ext uri="{BB962C8B-B14F-4D97-AF65-F5344CB8AC3E}">
        <p14:creationId xmlns:p14="http://schemas.microsoft.com/office/powerpoint/2010/main" val="2606621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268012" y="169283"/>
            <a:ext cx="2082621"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Login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6591" y="1167618"/>
            <a:ext cx="6907238" cy="4220308"/>
          </a:xfrm>
          <a:prstGeom prst="rect">
            <a:avLst/>
          </a:prstGeom>
        </p:spPr>
      </p:pic>
    </p:spTree>
    <p:extLst>
      <p:ext uri="{BB962C8B-B14F-4D97-AF65-F5344CB8AC3E}">
        <p14:creationId xmlns:p14="http://schemas.microsoft.com/office/powerpoint/2010/main" val="40062714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45187" y="1357477"/>
            <a:ext cx="1466812" cy="400110"/>
          </a:xfrm>
          <a:prstGeom prst="rect">
            <a:avLst/>
          </a:prstGeom>
        </p:spPr>
        <p:txBody>
          <a:bodyPr wrap="none">
            <a:spAutoFit/>
          </a:bodyPr>
          <a:lstStyle/>
          <a:p>
            <a:r>
              <a:rPr lang="en-IN" sz="2000" dirty="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Front </a:t>
            </a:r>
            <a:r>
              <a:rPr lang="en-IN" sz="2000" dirty="0" smtClean="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End:</a:t>
            </a:r>
            <a:endParaRPr lang="en-IN" sz="2000" dirty="0">
              <a:solidFill>
                <a:schemeClr val="accent4">
                  <a:lumMod val="50000"/>
                </a:schemeClr>
              </a:solidFill>
              <a:latin typeface="Arial Rounded MT Bold" panose="020F0704030504030204" pitchFamily="34" charset="0"/>
              <a:cs typeface="Segoe UI Semibold" panose="020B0702040204020203" pitchFamily="34"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187" y="1757587"/>
            <a:ext cx="4243897" cy="297407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2424" y="3637676"/>
            <a:ext cx="1044548" cy="86175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
        <p:nvSpPr>
          <p:cNvPr id="12" name="Rectangle 11"/>
          <p:cNvSpPr/>
          <p:nvPr/>
        </p:nvSpPr>
        <p:spPr>
          <a:xfrm>
            <a:off x="6132286" y="1357477"/>
            <a:ext cx="1569196" cy="400110"/>
          </a:xfrm>
          <a:prstGeom prst="rect">
            <a:avLst/>
          </a:prstGeom>
        </p:spPr>
        <p:txBody>
          <a:bodyPr wrap="square">
            <a:spAutoFit/>
          </a:bodyPr>
          <a:lstStyle/>
          <a:p>
            <a:r>
              <a:rPr lang="en-IN" sz="2000" dirty="0" smtClean="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Back </a:t>
            </a:r>
            <a:r>
              <a:rPr lang="en-IN" sz="2000" dirty="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End:</a:t>
            </a:r>
            <a:endParaRPr lang="en-IN" sz="2000" dirty="0">
              <a:solidFill>
                <a:schemeClr val="accent4">
                  <a:lumMod val="50000"/>
                </a:schemeClr>
              </a:solidFill>
              <a:latin typeface="Arial Rounded MT Bold" panose="020F0704030504030204" pitchFamily="34" charset="0"/>
              <a:cs typeface="Segoe UI Semibold" panose="020B0702040204020203" pitchFamily="34" charset="0"/>
            </a:endParaRPr>
          </a:p>
        </p:txBody>
      </p:sp>
      <p:pic>
        <p:nvPicPr>
          <p:cNvPr id="13" name="Picture 12"/>
          <p:cNvPicPr/>
          <p:nvPr/>
        </p:nvPicPr>
        <p:blipFill>
          <a:blip r:embed="rId5" cstate="print">
            <a:extLst>
              <a:ext uri="{28A0092B-C50C-407E-A947-70E740481C1C}">
                <a14:useLocalDpi xmlns:a14="http://schemas.microsoft.com/office/drawing/2010/main" val="0"/>
              </a:ext>
            </a:extLst>
          </a:blip>
          <a:stretch>
            <a:fillRect/>
          </a:stretch>
        </p:blipFill>
        <p:spPr>
          <a:xfrm>
            <a:off x="6789231" y="2217372"/>
            <a:ext cx="1996131" cy="897562"/>
          </a:xfrm>
          <a:prstGeom prst="rect">
            <a:avLst/>
          </a:prstGeom>
        </p:spPr>
      </p:pic>
      <p:pic>
        <p:nvPicPr>
          <p:cNvPr id="14" name="Picture 13"/>
          <p:cNvPicPr/>
          <p:nvPr/>
        </p:nvPicPr>
        <p:blipFill>
          <a:blip r:embed="rId6" cstate="print">
            <a:extLst>
              <a:ext uri="{28A0092B-C50C-407E-A947-70E740481C1C}">
                <a14:useLocalDpi xmlns:a14="http://schemas.microsoft.com/office/drawing/2010/main" val="0"/>
              </a:ext>
            </a:extLst>
          </a:blip>
          <a:stretch>
            <a:fillRect/>
          </a:stretch>
        </p:blipFill>
        <p:spPr>
          <a:xfrm>
            <a:off x="8200572" y="3160162"/>
            <a:ext cx="1996131" cy="955029"/>
          </a:xfrm>
          <a:prstGeom prst="rect">
            <a:avLst/>
          </a:prstGeom>
        </p:spPr>
      </p:pic>
      <p:sp>
        <p:nvSpPr>
          <p:cNvPr id="15" name="Rectangle 14"/>
          <p:cNvSpPr/>
          <p:nvPr/>
        </p:nvSpPr>
        <p:spPr>
          <a:xfrm>
            <a:off x="4582615" y="4777824"/>
            <a:ext cx="2712845" cy="400110"/>
          </a:xfrm>
          <a:prstGeom prst="rect">
            <a:avLst/>
          </a:prstGeom>
        </p:spPr>
        <p:txBody>
          <a:bodyPr wrap="square">
            <a:spAutoFit/>
          </a:bodyPr>
          <a:lstStyle/>
          <a:p>
            <a:r>
              <a:rPr lang="en-IN" sz="2000" dirty="0" smtClean="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Tools </a:t>
            </a:r>
            <a:r>
              <a:rPr lang="en-IN" sz="2000" dirty="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&amp; T</a:t>
            </a:r>
            <a:r>
              <a:rPr lang="en-IN" sz="2000" dirty="0" smtClean="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echnology</a:t>
            </a:r>
            <a:r>
              <a:rPr lang="en-IN" sz="2000" dirty="0">
                <a:solidFill>
                  <a:schemeClr val="accent4">
                    <a:lumMod val="50000"/>
                  </a:schemeClr>
                </a:solidFill>
                <a:latin typeface="Arial Rounded MT Bold" panose="020F0704030504030204" pitchFamily="34" charset="0"/>
                <a:ea typeface="Trebuchet MS" panose="020B0603020202020204" pitchFamily="34" charset="0"/>
                <a:cs typeface="Segoe UI Semibold" panose="020B0702040204020203" pitchFamily="34" charset="0"/>
              </a:rPr>
              <a:t>:</a:t>
            </a:r>
            <a:endParaRPr lang="en-IN" sz="2000" dirty="0">
              <a:solidFill>
                <a:schemeClr val="accent4">
                  <a:lumMod val="50000"/>
                </a:schemeClr>
              </a:solidFill>
              <a:latin typeface="Arial Rounded MT Bold" panose="020F0704030504030204" pitchFamily="34" charset="0"/>
              <a:cs typeface="Segoe UI Semibold" panose="020B0702040204020203" pitchFamily="34" charset="0"/>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9545" y="5342617"/>
            <a:ext cx="1087424" cy="1087424"/>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29858" y="5342617"/>
            <a:ext cx="1072675" cy="1087424"/>
          </a:xfrm>
          <a:prstGeom prst="rect">
            <a:avLst/>
          </a:prstGeom>
        </p:spPr>
      </p:pic>
      <p:sp>
        <p:nvSpPr>
          <p:cNvPr id="20" name="Freeform 33"/>
          <p:cNvSpPr/>
          <p:nvPr/>
        </p:nvSpPr>
        <p:spPr>
          <a:xfrm>
            <a:off x="3126867" y="205984"/>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Background</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14805779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84466" y="169283"/>
            <a:ext cx="2449710"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Sign-up</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2523" y="1181686"/>
            <a:ext cx="6935372" cy="4262511"/>
          </a:xfrm>
          <a:prstGeom prst="rect">
            <a:avLst/>
          </a:prstGeom>
        </p:spPr>
      </p:pic>
    </p:spTree>
    <p:extLst>
      <p:ext uri="{BB962C8B-B14F-4D97-AF65-F5344CB8AC3E}">
        <p14:creationId xmlns:p14="http://schemas.microsoft.com/office/powerpoint/2010/main" val="479695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756656" y="169283"/>
            <a:ext cx="3105338"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Verification</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9917" y="1209822"/>
            <a:ext cx="6879102" cy="4248443"/>
          </a:xfrm>
          <a:prstGeom prst="rect">
            <a:avLst/>
          </a:prstGeom>
        </p:spPr>
      </p:pic>
    </p:spTree>
    <p:extLst>
      <p:ext uri="{BB962C8B-B14F-4D97-AF65-F5344CB8AC3E}">
        <p14:creationId xmlns:p14="http://schemas.microsoft.com/office/powerpoint/2010/main" val="33358305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67905" y="169283"/>
            <a:ext cx="3082832" cy="587853"/>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Home Page</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522" y="1195754"/>
            <a:ext cx="6935373" cy="4304714"/>
          </a:xfrm>
          <a:prstGeom prst="rect">
            <a:avLst/>
          </a:prstGeom>
          <a:ln w="76200">
            <a:solidFill>
              <a:schemeClr val="tx1"/>
            </a:solidFill>
          </a:ln>
          <a:effectLst>
            <a:softEdge rad="112500"/>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spTree>
    <p:extLst>
      <p:ext uri="{BB962C8B-B14F-4D97-AF65-F5344CB8AC3E}">
        <p14:creationId xmlns:p14="http://schemas.microsoft.com/office/powerpoint/2010/main" val="10623219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23555" y="169283"/>
            <a:ext cx="2571538"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Account</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30658" y="1252024"/>
            <a:ext cx="6879328" cy="4149970"/>
          </a:xfrm>
          <a:prstGeom prst="rect">
            <a:avLst/>
          </a:prstGeom>
        </p:spPr>
      </p:pic>
    </p:spTree>
    <p:extLst>
      <p:ext uri="{BB962C8B-B14F-4D97-AF65-F5344CB8AC3E}">
        <p14:creationId xmlns:p14="http://schemas.microsoft.com/office/powerpoint/2010/main" val="37415368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67208" y="169283"/>
            <a:ext cx="2084225"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Car Listing</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8794" y="1195754"/>
            <a:ext cx="6852182" cy="4290646"/>
          </a:xfrm>
          <a:prstGeom prst="rect">
            <a:avLst/>
          </a:prstGeom>
          <a:ln>
            <a:noFill/>
          </a:ln>
          <a:effectLst>
            <a:softEdge rad="112500"/>
          </a:effectLst>
        </p:spPr>
      </p:pic>
    </p:spTree>
    <p:extLst>
      <p:ext uri="{BB962C8B-B14F-4D97-AF65-F5344CB8AC3E}">
        <p14:creationId xmlns:p14="http://schemas.microsoft.com/office/powerpoint/2010/main" val="19546642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249579" y="169283"/>
            <a:ext cx="2119491"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C</a:t>
            </a: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ar Details</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8944" y="1195754"/>
            <a:ext cx="6949441" cy="4277088"/>
          </a:xfrm>
          <a:prstGeom prst="rect">
            <a:avLst/>
          </a:prstGeom>
          <a:ln>
            <a:noFill/>
          </a:ln>
          <a:effectLst>
            <a:softEdge rad="112500"/>
          </a:effectLst>
        </p:spPr>
      </p:pic>
    </p:spTree>
    <p:extLst>
      <p:ext uri="{BB962C8B-B14F-4D97-AF65-F5344CB8AC3E}">
        <p14:creationId xmlns:p14="http://schemas.microsoft.com/office/powerpoint/2010/main" val="24229679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34224" y="169283"/>
            <a:ext cx="2350195"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Car Reviews</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3739" y="1181686"/>
            <a:ext cx="6934156" cy="4323069"/>
          </a:xfrm>
          <a:prstGeom prst="rect">
            <a:avLst/>
          </a:prstGeom>
          <a:ln w="76200">
            <a:solidFill>
              <a:schemeClr val="tx1"/>
            </a:solidFill>
          </a:ln>
          <a:effectLst>
            <a:softEdge rad="112500"/>
          </a:effectLst>
        </p:spPr>
      </p:pic>
    </p:spTree>
    <p:extLst>
      <p:ext uri="{BB962C8B-B14F-4D97-AF65-F5344CB8AC3E}">
        <p14:creationId xmlns:p14="http://schemas.microsoft.com/office/powerpoint/2010/main" val="20211040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57110" y="169283"/>
            <a:ext cx="3304430" cy="587853"/>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Admin Dashboard</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6590" y="1181685"/>
            <a:ext cx="6921305" cy="4290647"/>
          </a:xfrm>
          <a:prstGeom prst="rect">
            <a:avLst/>
          </a:prstGeom>
        </p:spPr>
      </p:pic>
    </p:spTree>
    <p:extLst>
      <p:ext uri="{BB962C8B-B14F-4D97-AF65-F5344CB8AC3E}">
        <p14:creationId xmlns:p14="http://schemas.microsoft.com/office/powerpoint/2010/main" val="37021447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63159" y="169283"/>
            <a:ext cx="4292329" cy="587853"/>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Car list from admin said</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7807" y="1195754"/>
            <a:ext cx="6935373" cy="4276590"/>
          </a:xfrm>
          <a:prstGeom prst="rect">
            <a:avLst/>
          </a:prstGeom>
        </p:spPr>
      </p:pic>
    </p:spTree>
    <p:extLst>
      <p:ext uri="{BB962C8B-B14F-4D97-AF65-F5344CB8AC3E}">
        <p14:creationId xmlns:p14="http://schemas.microsoft.com/office/powerpoint/2010/main" val="22825642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69209" y="169283"/>
            <a:ext cx="2480231" cy="587853"/>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Add New Car</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6590" y="1181686"/>
            <a:ext cx="6935373" cy="4290646"/>
          </a:xfrm>
          <a:prstGeom prst="rect">
            <a:avLst/>
          </a:prstGeom>
        </p:spPr>
      </p:pic>
    </p:spTree>
    <p:extLst>
      <p:ext uri="{BB962C8B-B14F-4D97-AF65-F5344CB8AC3E}">
        <p14:creationId xmlns:p14="http://schemas.microsoft.com/office/powerpoint/2010/main" val="3342834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01730" y="1897180"/>
            <a:ext cx="7601584" cy="2780248"/>
          </a:xfrm>
          <a:prstGeom prst="rect">
            <a:avLst/>
          </a:prstGeom>
        </p:spPr>
        <p:txBody>
          <a:bodyPr wrap="square">
            <a:spAutoFit/>
          </a:bodyPr>
          <a:lstStyle/>
          <a:p>
            <a:pPr algn="just">
              <a:lnSpc>
                <a:spcPct val="150000"/>
              </a:lnSpc>
              <a:spcAft>
                <a:spcPts val="800"/>
              </a:spcAft>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This Project will contain the following objectives…….</a:t>
            </a:r>
            <a:endParaRPr lang="en-IN" sz="1400" dirty="0">
              <a:latin typeface="Microsoft YaHei" panose="020B0503020204020204" pitchFamily="34" charset="-122"/>
              <a:ea typeface="Microsoft YaHei" panose="020B0503020204020204" pitchFamily="34" charset="-122"/>
              <a:cs typeface="Mangal" panose="02040503050203030202" pitchFamily="18" charset="0"/>
            </a:endParaRPr>
          </a:p>
          <a:p>
            <a:pPr marL="342900" marR="0" lvl="0" indent="-342900" algn="just">
              <a:lnSpc>
                <a:spcPct val="150000"/>
              </a:lnSpc>
              <a:spcBef>
                <a:spcPts val="0"/>
              </a:spcBef>
              <a:spcAft>
                <a:spcPts val="0"/>
              </a:spcAft>
              <a:buFont typeface="Wingdings" panose="05000000000000000000" pitchFamily="2" charset="2"/>
              <a:buChar char=""/>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The main objective of the project is allow people to register to the Website and create his own account.</a:t>
            </a:r>
            <a:endParaRPr lang="en-IN" sz="1400" dirty="0">
              <a:latin typeface="Microsoft YaHei" panose="020B0503020204020204" pitchFamily="34" charset="-122"/>
              <a:ea typeface="Microsoft YaHei" panose="020B0503020204020204" pitchFamily="34" charset="-122"/>
              <a:cs typeface="Mangal" panose="02040503050203030202" pitchFamily="18" charset="0"/>
            </a:endParaRPr>
          </a:p>
          <a:p>
            <a:pPr marL="342900" marR="0" lvl="0" indent="-342900" algn="just">
              <a:lnSpc>
                <a:spcPct val="150000"/>
              </a:lnSpc>
              <a:spcBef>
                <a:spcPts val="0"/>
              </a:spcBef>
              <a:spcAft>
                <a:spcPts val="0"/>
              </a:spcAft>
              <a:buFont typeface="Wingdings" panose="05000000000000000000" pitchFamily="2" charset="2"/>
              <a:buChar char=""/>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Provide an efficient and user friendly interface to Book any cars.</a:t>
            </a:r>
            <a:endParaRPr lang="en-IN" sz="1400" dirty="0">
              <a:latin typeface="Microsoft YaHei" panose="020B0503020204020204" pitchFamily="34" charset="-122"/>
              <a:ea typeface="Microsoft YaHei" panose="020B0503020204020204" pitchFamily="34" charset="-122"/>
              <a:cs typeface="Mangal" panose="02040503050203030202" pitchFamily="18" charset="0"/>
            </a:endParaRPr>
          </a:p>
          <a:p>
            <a:pPr marL="342900" marR="0" lvl="0" indent="-342900" algn="just">
              <a:lnSpc>
                <a:spcPct val="150000"/>
              </a:lnSpc>
              <a:spcBef>
                <a:spcPts val="0"/>
              </a:spcBef>
              <a:spcAft>
                <a:spcPts val="0"/>
              </a:spcAft>
              <a:buFont typeface="Wingdings" panose="05000000000000000000" pitchFamily="2" charset="2"/>
              <a:buChar char=""/>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Provide facility to cancel given booking order of cars and bikes.</a:t>
            </a:r>
            <a:endParaRPr lang="en-IN" sz="1400" dirty="0">
              <a:latin typeface="Microsoft YaHei" panose="020B0503020204020204" pitchFamily="34" charset="-122"/>
              <a:ea typeface="Microsoft YaHei" panose="020B0503020204020204" pitchFamily="34" charset="-122"/>
              <a:cs typeface="Mangal" panose="02040503050203030202" pitchFamily="18" charset="0"/>
            </a:endParaRPr>
          </a:p>
          <a:p>
            <a:pPr marL="342900" marR="0" lvl="0" indent="-342900" algn="just">
              <a:lnSpc>
                <a:spcPct val="150000"/>
              </a:lnSpc>
              <a:spcBef>
                <a:spcPts val="0"/>
              </a:spcBef>
              <a:spcAft>
                <a:spcPts val="0"/>
              </a:spcAft>
              <a:buFont typeface="Wingdings" panose="05000000000000000000" pitchFamily="2" charset="2"/>
              <a:buChar char=""/>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Provide home delivery on given instruction.</a:t>
            </a:r>
            <a:endParaRPr lang="en-IN" sz="1400" dirty="0">
              <a:latin typeface="Microsoft YaHei" panose="020B0503020204020204" pitchFamily="34" charset="-122"/>
              <a:ea typeface="Microsoft YaHei" panose="020B0503020204020204" pitchFamily="34" charset="-122"/>
              <a:cs typeface="Mangal" panose="02040503050203030202" pitchFamily="18" charset="0"/>
            </a:endParaRPr>
          </a:p>
          <a:p>
            <a:pPr marL="342900" marR="0" lvl="0" indent="-342900" algn="just">
              <a:lnSpc>
                <a:spcPct val="150000"/>
              </a:lnSpc>
              <a:spcBef>
                <a:spcPts val="0"/>
              </a:spcBef>
              <a:spcAft>
                <a:spcPts val="800"/>
              </a:spcAft>
              <a:buFont typeface="Wingdings" panose="05000000000000000000" pitchFamily="2" charset="2"/>
              <a:buChar char=""/>
              <a:tabLst>
                <a:tab pos="3448685" algn="l"/>
              </a:tabLst>
            </a:pPr>
            <a:r>
              <a:rPr lang="en-IN" sz="1600" dirty="0">
                <a:latin typeface="Microsoft YaHei" panose="020B0503020204020204" pitchFamily="34" charset="-122"/>
                <a:ea typeface="Microsoft YaHei" panose="020B0503020204020204" pitchFamily="34" charset="-122"/>
                <a:cs typeface="Mangal" panose="02040503050203030202" pitchFamily="18" charset="0"/>
              </a:rPr>
              <a:t>Sell at lower rate due to less overhead.</a:t>
            </a: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513" y="1624375"/>
            <a:ext cx="3083608" cy="3600099"/>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sp>
        <p:nvSpPr>
          <p:cNvPr id="13" name="Freeform 33"/>
          <p:cNvSpPr/>
          <p:nvPr/>
        </p:nvSpPr>
        <p:spPr>
          <a:xfrm>
            <a:off x="3174966" y="201077"/>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Objective</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34896177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67498" y="169283"/>
            <a:ext cx="3483647"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Update Car Details</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6" y="4878045"/>
            <a:ext cx="2867356" cy="1979955"/>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3739" y="1181686"/>
            <a:ext cx="6921305" cy="4302581"/>
          </a:xfrm>
          <a:prstGeom prst="rect">
            <a:avLst/>
          </a:prstGeom>
        </p:spPr>
      </p:pic>
    </p:spTree>
    <p:extLst>
      <p:ext uri="{BB962C8B-B14F-4D97-AF65-F5344CB8AC3E}">
        <p14:creationId xmlns:p14="http://schemas.microsoft.com/office/powerpoint/2010/main" val="3529747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25108" y="169283"/>
            <a:ext cx="1768433" cy="542521"/>
          </a:xfrm>
          <a:prstGeom prst="rect">
            <a:avLst/>
          </a:prstGeom>
        </p:spPr>
        <p:txBody>
          <a:bodyPr wrap="none">
            <a:spAutoFit/>
          </a:bodyPr>
          <a:lstStyle/>
          <a:p>
            <a:pPr marR="0" lvl="0" algn="ctr">
              <a:lnSpc>
                <a:spcPct val="115000"/>
              </a:lnSpc>
              <a:spcBef>
                <a:spcPts val="0"/>
              </a:spcBef>
              <a:spcAft>
                <a:spcPts val="1000"/>
              </a:spcAft>
              <a:buSzPts val="1600"/>
            </a:pPr>
            <a:r>
              <a:rPr lang="en-IN" sz="2800" dirty="0" smtClean="0">
                <a:solidFill>
                  <a:schemeClr val="accent4">
                    <a:lumMod val="75000"/>
                  </a:schemeClr>
                </a:solidFill>
                <a:latin typeface="Arial Rounded MT Bold" panose="020F0704030504030204" pitchFamily="34" charset="0"/>
                <a:ea typeface="Times New Roman" panose="02020603050405020304" pitchFamily="18" charset="0"/>
                <a:cs typeface="Mangal" panose="02040503050203030202" pitchFamily="18" charset="0"/>
              </a:rPr>
              <a:t>User Log</a:t>
            </a:r>
            <a:endParaRPr lang="en-IN" sz="1600" dirty="0">
              <a:solidFill>
                <a:schemeClr val="accent4">
                  <a:lumMod val="75000"/>
                </a:schemeClr>
              </a:solidFill>
              <a:latin typeface="Arial Rounded MT Bold" panose="020F0704030504030204" pitchFamily="34" charset="0"/>
              <a:ea typeface="Trebuchet MS" panose="020B0603020202020204" pitchFamily="34" charset="0"/>
              <a:cs typeface="Mangal" panose="02040503050203030202"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26" y="757136"/>
            <a:ext cx="9311790" cy="5673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39" y="4878045"/>
            <a:ext cx="2867356" cy="197995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2522" y="1195754"/>
            <a:ext cx="6935373" cy="4294594"/>
          </a:xfrm>
          <a:prstGeom prst="rect">
            <a:avLst/>
          </a:prstGeom>
        </p:spPr>
      </p:pic>
    </p:spTree>
    <p:extLst>
      <p:ext uri="{BB962C8B-B14F-4D97-AF65-F5344CB8AC3E}">
        <p14:creationId xmlns:p14="http://schemas.microsoft.com/office/powerpoint/2010/main" val="20111323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Freeform 3"/>
          <p:cNvSpPr/>
          <p:nvPr/>
        </p:nvSpPr>
        <p:spPr>
          <a:xfrm>
            <a:off x="659259" y="1171658"/>
            <a:ext cx="4544787" cy="4544787"/>
          </a:xfrm>
          <a:custGeom>
            <a:avLst/>
            <a:gdLst/>
            <a:ahLst/>
            <a:cxnLst/>
            <a:rect l="l" t="t" r="r" b="b"/>
            <a:pathLst>
              <a:path w="837653" h="837653">
                <a:moveTo>
                  <a:pt x="418826" y="0"/>
                </a:moveTo>
                <a:cubicBezTo>
                  <a:pt x="187515" y="0"/>
                  <a:pt x="0" y="187515"/>
                  <a:pt x="0" y="418826"/>
                </a:cubicBezTo>
                <a:cubicBezTo>
                  <a:pt x="0" y="650138"/>
                  <a:pt x="187515" y="837653"/>
                  <a:pt x="418826" y="837653"/>
                </a:cubicBezTo>
                <a:cubicBezTo>
                  <a:pt x="650138" y="837653"/>
                  <a:pt x="837653" y="650138"/>
                  <a:pt x="837653" y="418826"/>
                </a:cubicBezTo>
                <a:cubicBezTo>
                  <a:pt x="837653" y="187515"/>
                  <a:pt x="650138" y="0"/>
                  <a:pt x="418826" y="0"/>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8" name="Freeform 8"/>
          <p:cNvSpPr/>
          <p:nvPr/>
        </p:nvSpPr>
        <p:spPr>
          <a:xfrm>
            <a:off x="1013215" y="1599776"/>
            <a:ext cx="3870584" cy="3688549"/>
          </a:xfrm>
          <a:custGeom>
            <a:avLst/>
            <a:gdLst/>
            <a:ahLst/>
            <a:cxnLst/>
            <a:rect l="l" t="t" r="r" b="b"/>
            <a:pathLst>
              <a:path w="852913" h="812800">
                <a:moveTo>
                  <a:pt x="426456" y="0"/>
                </a:moveTo>
                <a:cubicBezTo>
                  <a:pt x="190931" y="0"/>
                  <a:pt x="0" y="181951"/>
                  <a:pt x="0" y="406400"/>
                </a:cubicBezTo>
                <a:cubicBezTo>
                  <a:pt x="0" y="630849"/>
                  <a:pt x="190931" y="812800"/>
                  <a:pt x="426456" y="812800"/>
                </a:cubicBezTo>
                <a:cubicBezTo>
                  <a:pt x="661982" y="812800"/>
                  <a:pt x="852913" y="630849"/>
                  <a:pt x="852913" y="406400"/>
                </a:cubicBezTo>
                <a:cubicBezTo>
                  <a:pt x="852913" y="181951"/>
                  <a:pt x="661982" y="0"/>
                  <a:pt x="426456" y="0"/>
                </a:cubicBez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nvGrpSpPr>
          <p:cNvPr id="10" name="Group 10"/>
          <p:cNvGrpSpPr/>
          <p:nvPr/>
        </p:nvGrpSpPr>
        <p:grpSpPr>
          <a:xfrm>
            <a:off x="1248201" y="1770796"/>
            <a:ext cx="3400613" cy="3370657"/>
            <a:chOff x="0" y="0"/>
            <a:chExt cx="6350000" cy="6349975"/>
          </a:xfrm>
          <a:blipFill dpi="0" rotWithShape="1">
            <a:blip r:embed="rId2">
              <a:extLst>
                <a:ext uri="{28A0092B-C50C-407E-A947-70E740481C1C}">
                  <a14:useLocalDpi xmlns:a14="http://schemas.microsoft.com/office/drawing/2010/main" val="0"/>
                </a:ext>
              </a:extLst>
            </a:blip>
            <a:srcRect/>
            <a:stretch>
              <a:fillRect/>
            </a:stretch>
          </a:blipFill>
        </p:grpSpPr>
        <p:sp>
          <p:nvSpPr>
            <p:cNvPr id="11" name="Freeform 11"/>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grpFill/>
          </p:spPr>
        </p:sp>
      </p:grpSp>
      <p:sp>
        <p:nvSpPr>
          <p:cNvPr id="15" name="Freeform 15"/>
          <p:cNvSpPr/>
          <p:nvPr/>
        </p:nvSpPr>
        <p:spPr>
          <a:xfrm>
            <a:off x="869201" y="1568766"/>
            <a:ext cx="288029" cy="28802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18" name="Freeform 18"/>
          <p:cNvSpPr/>
          <p:nvPr/>
        </p:nvSpPr>
        <p:spPr>
          <a:xfrm>
            <a:off x="830710" y="4971103"/>
            <a:ext cx="288029" cy="28802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1" name="Freeform 21"/>
          <p:cNvSpPr/>
          <p:nvPr/>
        </p:nvSpPr>
        <p:spPr>
          <a:xfrm>
            <a:off x="-113288" y="5723195"/>
            <a:ext cx="1887995" cy="188799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4" name="Freeform 24"/>
          <p:cNvSpPr/>
          <p:nvPr/>
        </p:nvSpPr>
        <p:spPr>
          <a:xfrm>
            <a:off x="1215426" y="290069"/>
            <a:ext cx="791463" cy="791463"/>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27" name="Freeform 27"/>
          <p:cNvSpPr/>
          <p:nvPr/>
        </p:nvSpPr>
        <p:spPr>
          <a:xfrm>
            <a:off x="5011656" y="5807522"/>
            <a:ext cx="700385" cy="70038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0" name="Freeform 30"/>
          <p:cNvSpPr/>
          <p:nvPr/>
        </p:nvSpPr>
        <p:spPr>
          <a:xfrm>
            <a:off x="5363510" y="-598101"/>
            <a:ext cx="1196202" cy="1196202"/>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3" name="Freeform 33"/>
          <p:cNvSpPr/>
          <p:nvPr/>
        </p:nvSpPr>
        <p:spPr>
          <a:xfrm>
            <a:off x="6559712" y="3811663"/>
            <a:ext cx="6672909" cy="743838"/>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363" h="1115757">
                <a:moveTo>
                  <a:pt x="535258" y="89210"/>
                </a:moveTo>
                <a:lnTo>
                  <a:pt x="10009363" y="0"/>
                </a:lnTo>
                <a:lnTo>
                  <a:pt x="10009363" y="1115757"/>
                </a:lnTo>
                <a:lnTo>
                  <a:pt x="0" y="1115757"/>
                </a:lnTo>
                <a:lnTo>
                  <a:pt x="535258" y="89210"/>
                </a:lnTo>
                <a:close/>
              </a:path>
            </a:pathLst>
          </a:cu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sp>
      <p:sp>
        <p:nvSpPr>
          <p:cNvPr id="34" name="TextBox 34"/>
          <p:cNvSpPr txBox="1"/>
          <p:nvPr/>
        </p:nvSpPr>
        <p:spPr>
          <a:xfrm>
            <a:off x="6382511" y="2866959"/>
            <a:ext cx="5364439" cy="790794"/>
          </a:xfrm>
          <a:prstGeom prst="rect">
            <a:avLst/>
          </a:prstGeom>
        </p:spPr>
        <p:txBody>
          <a:bodyPr lIns="0" tIns="0" rIns="0" bIns="0" rtlCol="0" anchor="t">
            <a:spAutoFit/>
          </a:bodyPr>
          <a:lstStyle/>
          <a:p>
            <a:pPr algn="r">
              <a:lnSpc>
                <a:spcPts val="6560"/>
              </a:lnSpc>
            </a:pPr>
            <a:r>
              <a:rPr lang="en-US" sz="5466" spc="200" dirty="0">
                <a:solidFill>
                  <a:schemeClr val="accent5">
                    <a:lumMod val="50000"/>
                  </a:schemeClr>
                </a:solidFill>
                <a:latin typeface="Berlin Sans FB" panose="020E0602020502020306" pitchFamily="34" charset="0"/>
              </a:rPr>
              <a:t>Thank You!</a:t>
            </a:r>
          </a:p>
        </p:txBody>
      </p:sp>
      <p:sp>
        <p:nvSpPr>
          <p:cNvPr id="35" name="TextBox 35"/>
          <p:cNvSpPr txBox="1"/>
          <p:nvPr/>
        </p:nvSpPr>
        <p:spPr>
          <a:xfrm>
            <a:off x="7480218" y="3965574"/>
            <a:ext cx="3993101" cy="436017"/>
          </a:xfrm>
          <a:prstGeom prst="rect">
            <a:avLst/>
          </a:prstGeom>
        </p:spPr>
        <p:txBody>
          <a:bodyPr lIns="0" tIns="0" rIns="0" bIns="0" rtlCol="0" anchor="t">
            <a:spAutoFit/>
          </a:bodyPr>
          <a:lstStyle/>
          <a:p>
            <a:pPr algn="r">
              <a:lnSpc>
                <a:spcPts val="3432"/>
              </a:lnSpc>
            </a:pPr>
            <a:r>
              <a:rPr lang="en-US" sz="2859" spc="200" dirty="0">
                <a:solidFill>
                  <a:srgbClr val="FFFFFF"/>
                </a:solidFill>
                <a:latin typeface="Arial Rounded MT Bold" panose="020F0704030504030204" pitchFamily="34" charset="0"/>
              </a:rPr>
              <a:t>For Your Attention</a:t>
            </a:r>
          </a:p>
        </p:txBody>
      </p:sp>
    </p:spTree>
    <p:extLst>
      <p:ext uri="{BB962C8B-B14F-4D97-AF65-F5344CB8AC3E}">
        <p14:creationId xmlns:p14="http://schemas.microsoft.com/office/powerpoint/2010/main" val="16530499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1506" y="1839123"/>
            <a:ext cx="7601584" cy="2769989"/>
          </a:xfrm>
          <a:prstGeom prst="rect">
            <a:avLst/>
          </a:prstGeom>
        </p:spPr>
        <p:txBody>
          <a:bodyPr wrap="square">
            <a:spAutoFit/>
          </a:bodyPr>
          <a:lstStyle/>
          <a:p>
            <a:pPr algn="just">
              <a:lnSpc>
                <a:spcPct val="150000"/>
              </a:lnSpc>
            </a:pPr>
            <a:r>
              <a:rPr lang="en-IN" sz="1600" dirty="0">
                <a:latin typeface="Microsoft YaHei" panose="020B0503020204020204" pitchFamily="34" charset="-122"/>
                <a:ea typeface="Microsoft YaHei" panose="020B0503020204020204" pitchFamily="34" charset="-122"/>
              </a:rPr>
              <a:t>This Project will contain the following purpose.........</a:t>
            </a:r>
          </a:p>
          <a:p>
            <a:pPr marL="342900" lvl="0" indent="-34290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Our website is provide high quality photos of Cars and all information about cars.</a:t>
            </a:r>
          </a:p>
          <a:p>
            <a:pPr marL="342900" lvl="0" indent="-34290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With use of this site user show all the detail about vehicle in one single website.</a:t>
            </a:r>
          </a:p>
          <a:p>
            <a:pPr marL="342900" lvl="0" indent="-34290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This website is versatile for our customer because we provide booking system into this particular site.</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8494"/>
            <a:ext cx="2411053" cy="1664233"/>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3292" y="1579577"/>
            <a:ext cx="3448034" cy="3470990"/>
          </a:xfrm>
          <a:prstGeom prst="rect">
            <a:avLst/>
          </a:prstGeom>
        </p:spPr>
      </p:pic>
      <p:sp>
        <p:nvSpPr>
          <p:cNvPr id="10" name="Freeform 33"/>
          <p:cNvSpPr/>
          <p:nvPr/>
        </p:nvSpPr>
        <p:spPr>
          <a:xfrm>
            <a:off x="2779543" y="193566"/>
            <a:ext cx="6605981"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Purpose</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31630482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947" y="5164137"/>
            <a:ext cx="2411053" cy="1664233"/>
          </a:xfrm>
          <a:prstGeom prst="rect">
            <a:avLst/>
          </a:prstGeom>
        </p:spPr>
      </p:pic>
      <p:grpSp>
        <p:nvGrpSpPr>
          <p:cNvPr id="51" name="Group 50"/>
          <p:cNvGrpSpPr/>
          <p:nvPr/>
        </p:nvGrpSpPr>
        <p:grpSpPr>
          <a:xfrm>
            <a:off x="727665" y="1581149"/>
            <a:ext cx="10295255" cy="3394732"/>
            <a:chOff x="727666" y="1581150"/>
            <a:chExt cx="8051830" cy="2609409"/>
          </a:xfrm>
        </p:grpSpPr>
        <p:cxnSp>
          <p:nvCxnSpPr>
            <p:cNvPr id="52" name="Straight Arrow Connector 51">
              <a:extLst>
                <a:ext uri="{FF2B5EF4-FFF2-40B4-BE49-F238E27FC236}">
                  <a16:creationId xmlns:a16="http://schemas.microsoft.com/office/drawing/2014/main" id="{10D9226A-50A0-C943-B61B-96E5AAF180F3}"/>
                </a:ext>
              </a:extLst>
            </p:cNvPr>
            <p:cNvCxnSpPr>
              <a:cxnSpLocks/>
              <a:stCxn id="60" idx="1"/>
              <a:endCxn id="76" idx="3"/>
            </p:cNvCxnSpPr>
            <p:nvPr/>
          </p:nvCxnSpPr>
          <p:spPr>
            <a:xfrm rot="10800000">
              <a:off x="4691699" y="3032604"/>
              <a:ext cx="417261" cy="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727666" y="1581150"/>
              <a:ext cx="8051830" cy="2590800"/>
              <a:chOff x="729662" y="666749"/>
              <a:chExt cx="7583571" cy="2096921"/>
            </a:xfrm>
          </p:grpSpPr>
          <p:grpSp>
            <p:nvGrpSpPr>
              <p:cNvPr id="58" name="Group 162">
                <a:extLst>
                  <a:ext uri="{FF2B5EF4-FFF2-40B4-BE49-F238E27FC236}">
                    <a16:creationId xmlns:a16="http://schemas.microsoft.com/office/drawing/2014/main" id="{2C95AC23-F822-1043-9A76-219E655E6F7A}"/>
                  </a:ext>
                </a:extLst>
              </p:cNvPr>
              <p:cNvGrpSpPr/>
              <p:nvPr/>
            </p:nvGrpSpPr>
            <p:grpSpPr>
              <a:xfrm>
                <a:off x="729662" y="666749"/>
                <a:ext cx="3733503" cy="2096920"/>
                <a:chOff x="1114559" y="1095872"/>
                <a:chExt cx="3294180" cy="1802808"/>
              </a:xfrm>
            </p:grpSpPr>
            <p:sp>
              <p:nvSpPr>
                <p:cNvPr id="76" name="Rectangle 75">
                  <a:extLst>
                    <a:ext uri="{FF2B5EF4-FFF2-40B4-BE49-F238E27FC236}">
                      <a16:creationId xmlns:a16="http://schemas.microsoft.com/office/drawing/2014/main" id="{59C1B46F-ACE4-0447-93D7-E4AA30F4A844}"/>
                    </a:ext>
                  </a:extLst>
                </p:cNvPr>
                <p:cNvSpPr/>
                <p:nvPr/>
              </p:nvSpPr>
              <p:spPr>
                <a:xfrm>
                  <a:off x="1393816" y="1313052"/>
                  <a:ext cx="3014922" cy="158562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6330783C-4056-124D-9A98-6722538EB82C}"/>
                    </a:ext>
                  </a:extLst>
                </p:cNvPr>
                <p:cNvSpPr txBox="1"/>
                <p:nvPr/>
              </p:nvSpPr>
              <p:spPr>
                <a:xfrm>
                  <a:off x="1671024" y="1360420"/>
                  <a:ext cx="2506552" cy="197547"/>
                </a:xfrm>
                <a:prstGeom prst="rect">
                  <a:avLst/>
                </a:prstGeom>
                <a:noFill/>
              </p:spPr>
              <p:txBody>
                <a:bodyPr wrap="square" rtlCol="0">
                  <a:spAutoFit/>
                </a:bodyPr>
                <a:lstStyle/>
                <a:p>
                  <a:pPr algn="ctr"/>
                  <a:r>
                    <a:rPr lang="en-US" b="1" dirty="0" smtClean="0">
                      <a:solidFill>
                        <a:schemeClr val="accent3">
                          <a:lumMod val="75000"/>
                        </a:schemeClr>
                      </a:solidFill>
                      <a:latin typeface="Segoe UI" panose="020B0502040204020203" pitchFamily="34" charset="0"/>
                      <a:cs typeface="Segoe UI" panose="020B0502040204020203" pitchFamily="34" charset="0"/>
                    </a:rPr>
                    <a:t>HARDWARE</a:t>
                  </a:r>
                  <a:endParaRPr lang="en-US" b="1" dirty="0">
                    <a:solidFill>
                      <a:schemeClr val="accent3">
                        <a:lumMod val="75000"/>
                      </a:schemeClr>
                    </a:solidFill>
                    <a:latin typeface="Segoe UI" panose="020B0502040204020203" pitchFamily="34" charset="0"/>
                    <a:cs typeface="Segoe UI" panose="020B0502040204020203" pitchFamily="34" charset="0"/>
                  </a:endParaRPr>
                </a:p>
              </p:txBody>
            </p:sp>
            <p:sp>
              <p:nvSpPr>
                <p:cNvPr id="78" name="TextBox 77">
                  <a:extLst>
                    <a:ext uri="{FF2B5EF4-FFF2-40B4-BE49-F238E27FC236}">
                      <a16:creationId xmlns:a16="http://schemas.microsoft.com/office/drawing/2014/main" id="{31AA8A62-AA24-D14D-97BB-D2E57809ECB5}"/>
                    </a:ext>
                  </a:extLst>
                </p:cNvPr>
                <p:cNvSpPr txBox="1"/>
                <p:nvPr/>
              </p:nvSpPr>
              <p:spPr>
                <a:xfrm>
                  <a:off x="1680961" y="1750995"/>
                  <a:ext cx="977454" cy="181084"/>
                </a:xfrm>
                <a:prstGeom prst="rect">
                  <a:avLst/>
                </a:prstGeom>
                <a:noFill/>
              </p:spPr>
              <p:txBody>
                <a:bodyPr wrap="square" rtlCol="0">
                  <a:spAutoFit/>
                </a:bodyPr>
                <a:lstStyle/>
                <a:p>
                  <a:pPr algn="ctr"/>
                  <a:r>
                    <a:rPr lang="en-US" sz="1600" b="1" dirty="0" smtClean="0">
                      <a:solidFill>
                        <a:schemeClr val="tx2"/>
                      </a:solidFill>
                      <a:latin typeface="Segoe UI" panose="020B0502040204020203" pitchFamily="34" charset="0"/>
                      <a:cs typeface="Segoe UI" panose="020B0502040204020203" pitchFamily="34" charset="0"/>
                    </a:rPr>
                    <a:t>Processor</a:t>
                  </a:r>
                  <a:endParaRPr lang="en-US" sz="1100" b="1" dirty="0">
                    <a:solidFill>
                      <a:schemeClr val="tx2"/>
                    </a:solidFill>
                    <a:latin typeface="Segoe UI" panose="020B0502040204020203" pitchFamily="34" charset="0"/>
                    <a:cs typeface="Segoe UI" panose="020B0502040204020203" pitchFamily="34" charset="0"/>
                  </a:endParaRPr>
                </a:p>
              </p:txBody>
            </p:sp>
            <p:sp>
              <p:nvSpPr>
                <p:cNvPr id="79" name="TextBox 78">
                  <a:extLst>
                    <a:ext uri="{FF2B5EF4-FFF2-40B4-BE49-F238E27FC236}">
                      <a16:creationId xmlns:a16="http://schemas.microsoft.com/office/drawing/2014/main" id="{9859838C-427F-3D45-8256-DAC0580FD0B7}"/>
                    </a:ext>
                  </a:extLst>
                </p:cNvPr>
                <p:cNvSpPr txBox="1"/>
                <p:nvPr/>
              </p:nvSpPr>
              <p:spPr>
                <a:xfrm>
                  <a:off x="3025630" y="1750995"/>
                  <a:ext cx="1124952" cy="181084"/>
                </a:xfrm>
                <a:prstGeom prst="rect">
                  <a:avLst/>
                </a:prstGeom>
                <a:noFill/>
              </p:spPr>
              <p:txBody>
                <a:bodyPr wrap="square" rtlCol="0">
                  <a:spAutoFit/>
                </a:bodyPr>
                <a:lstStyle/>
                <a:p>
                  <a:pPr lvl="0" algn="ctr"/>
                  <a:r>
                    <a:rPr lang="en-US" sz="1600" b="1" dirty="0" smtClean="0">
                      <a:solidFill>
                        <a:schemeClr val="tx2"/>
                      </a:solidFill>
                      <a:latin typeface="Segoe UI" panose="020B0502040204020203" pitchFamily="34" charset="0"/>
                      <a:cs typeface="Segoe UI" panose="020B0502040204020203" pitchFamily="34" charset="0"/>
                    </a:rPr>
                    <a:t>MEAS 800MHz </a:t>
                  </a:r>
                  <a:endParaRPr lang="en-US" sz="1600" b="1" dirty="0">
                    <a:solidFill>
                      <a:schemeClr val="tx2"/>
                    </a:solidFill>
                    <a:latin typeface="Segoe UI" panose="020B0502040204020203" pitchFamily="34" charset="0"/>
                    <a:cs typeface="Segoe UI" panose="020B0502040204020203" pitchFamily="34" charset="0"/>
                  </a:endParaRPr>
                </a:p>
              </p:txBody>
            </p:sp>
            <p:grpSp>
              <p:nvGrpSpPr>
                <p:cNvPr id="80" name="Group 109">
                  <a:extLst>
                    <a:ext uri="{FF2B5EF4-FFF2-40B4-BE49-F238E27FC236}">
                      <a16:creationId xmlns:a16="http://schemas.microsoft.com/office/drawing/2014/main" id="{E4C61600-F0AE-E345-9890-85CBDB129DE0}"/>
                    </a:ext>
                  </a:extLst>
                </p:cNvPr>
                <p:cNvGrpSpPr/>
                <p:nvPr/>
              </p:nvGrpSpPr>
              <p:grpSpPr>
                <a:xfrm rot="10800000">
                  <a:off x="1386946" y="1676111"/>
                  <a:ext cx="3021793" cy="1199222"/>
                  <a:chOff x="4805211" y="3084214"/>
                  <a:chExt cx="3083145" cy="1223570"/>
                </a:xfrm>
              </p:grpSpPr>
              <p:cxnSp>
                <p:nvCxnSpPr>
                  <p:cNvPr id="88" name="Straight Connector 87">
                    <a:extLst>
                      <a:ext uri="{FF2B5EF4-FFF2-40B4-BE49-F238E27FC236}">
                        <a16:creationId xmlns:a16="http://schemas.microsoft.com/office/drawing/2014/main" id="{2C337973-A7D1-C146-9B24-B0B556B20F84}"/>
                      </a:ext>
                    </a:extLst>
                  </p:cNvPr>
                  <p:cNvCxnSpPr>
                    <a:cxnSpLocks/>
                  </p:cNvCxnSpPr>
                  <p:nvPr/>
                </p:nvCxnSpPr>
                <p:spPr>
                  <a:xfrm rot="10800000" flipH="1">
                    <a:off x="4805211" y="3895775"/>
                    <a:ext cx="3076136" cy="1393"/>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2F62E017-ACDC-4642-913C-F18C0B4E98B2}"/>
                      </a:ext>
                    </a:extLst>
                  </p:cNvPr>
                  <p:cNvCxnSpPr>
                    <a:cxnSpLocks/>
                  </p:cNvCxnSpPr>
                  <p:nvPr/>
                </p:nvCxnSpPr>
                <p:spPr>
                  <a:xfrm>
                    <a:off x="4808716" y="4307784"/>
                    <a:ext cx="3079640" cy="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7100A74C-ACB2-FA4C-96D2-805B23DC6692}"/>
                      </a:ext>
                    </a:extLst>
                  </p:cNvPr>
                  <p:cNvCxnSpPr>
                    <a:cxnSpLocks/>
                  </p:cNvCxnSpPr>
                  <p:nvPr/>
                </p:nvCxnSpPr>
                <p:spPr>
                  <a:xfrm>
                    <a:off x="6341279" y="3084214"/>
                    <a:ext cx="0" cy="122356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1" name="TextBox 80">
                  <a:extLst>
                    <a:ext uri="{FF2B5EF4-FFF2-40B4-BE49-F238E27FC236}">
                      <a16:creationId xmlns:a16="http://schemas.microsoft.com/office/drawing/2014/main" id="{0DA0A9A6-A65D-9D48-9070-E19DB0BBE436}"/>
                    </a:ext>
                  </a:extLst>
                </p:cNvPr>
                <p:cNvSpPr txBox="1"/>
                <p:nvPr/>
              </p:nvSpPr>
              <p:spPr>
                <a:xfrm>
                  <a:off x="1660928" y="2174273"/>
                  <a:ext cx="977454"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Ram</a:t>
                  </a:r>
                </a:p>
              </p:txBody>
            </p:sp>
            <p:sp>
              <p:nvSpPr>
                <p:cNvPr id="82" name="TextBox 81">
                  <a:extLst>
                    <a:ext uri="{FF2B5EF4-FFF2-40B4-BE49-F238E27FC236}">
                      <a16:creationId xmlns:a16="http://schemas.microsoft.com/office/drawing/2014/main" id="{67A89ED6-B0F7-0E48-8F2D-7C7EB1DF5CE4}"/>
                    </a:ext>
                  </a:extLst>
                </p:cNvPr>
                <p:cNvSpPr txBox="1"/>
                <p:nvPr/>
              </p:nvSpPr>
              <p:spPr>
                <a:xfrm>
                  <a:off x="3025630" y="2144068"/>
                  <a:ext cx="1256297"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512MB OR More </a:t>
                  </a:r>
                  <a:endParaRPr lang="en-US" sz="1600" b="1" dirty="0">
                    <a:solidFill>
                      <a:srgbClr val="44546A"/>
                    </a:solidFill>
                    <a:latin typeface="Segoe UI" panose="020B0502040204020203" pitchFamily="34" charset="0"/>
                    <a:cs typeface="Segoe UI" panose="020B0502040204020203" pitchFamily="34" charset="0"/>
                  </a:endParaRPr>
                </a:p>
              </p:txBody>
            </p:sp>
            <p:sp>
              <p:nvSpPr>
                <p:cNvPr id="83" name="TextBox 82">
                  <a:extLst>
                    <a:ext uri="{FF2B5EF4-FFF2-40B4-BE49-F238E27FC236}">
                      <a16:creationId xmlns:a16="http://schemas.microsoft.com/office/drawing/2014/main" id="{70ABE4F8-D2A9-3846-86C2-2ED7CE66D58C}"/>
                    </a:ext>
                  </a:extLst>
                </p:cNvPr>
                <p:cNvSpPr txBox="1"/>
                <p:nvPr/>
              </p:nvSpPr>
              <p:spPr>
                <a:xfrm>
                  <a:off x="1680961" y="2537142"/>
                  <a:ext cx="977454"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Hard Disk</a:t>
                  </a:r>
                </a:p>
              </p:txBody>
            </p:sp>
            <p:sp>
              <p:nvSpPr>
                <p:cNvPr id="84" name="TextBox 83">
                  <a:extLst>
                    <a:ext uri="{FF2B5EF4-FFF2-40B4-BE49-F238E27FC236}">
                      <a16:creationId xmlns:a16="http://schemas.microsoft.com/office/drawing/2014/main" id="{0DF4F92E-9FAA-D74C-9C66-81C4DDA8ABDA}"/>
                    </a:ext>
                  </a:extLst>
                </p:cNvPr>
                <p:cNvSpPr txBox="1"/>
                <p:nvPr/>
              </p:nvSpPr>
              <p:spPr>
                <a:xfrm>
                  <a:off x="3025630" y="2537142"/>
                  <a:ext cx="1256297"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50MB OR More</a:t>
                  </a:r>
                </a:p>
              </p:txBody>
            </p:sp>
            <p:grpSp>
              <p:nvGrpSpPr>
                <p:cNvPr id="85" name="Group 48">
                  <a:extLst>
                    <a:ext uri="{FF2B5EF4-FFF2-40B4-BE49-F238E27FC236}">
                      <a16:creationId xmlns:a16="http://schemas.microsoft.com/office/drawing/2014/main" id="{3D248F35-F349-4244-86F7-07BE1EC3B504}"/>
                    </a:ext>
                  </a:extLst>
                </p:cNvPr>
                <p:cNvGrpSpPr/>
                <p:nvPr/>
              </p:nvGrpSpPr>
              <p:grpSpPr>
                <a:xfrm>
                  <a:off x="1114559" y="1095872"/>
                  <a:ext cx="611801" cy="496167"/>
                  <a:chOff x="1114559" y="1095872"/>
                  <a:chExt cx="611801" cy="496167"/>
                </a:xfrm>
              </p:grpSpPr>
              <p:sp>
                <p:nvSpPr>
                  <p:cNvPr id="86" name="Oval 85">
                    <a:extLst>
                      <a:ext uri="{FF2B5EF4-FFF2-40B4-BE49-F238E27FC236}">
                        <a16:creationId xmlns:a16="http://schemas.microsoft.com/office/drawing/2014/main" id="{A1B1634F-5B71-8D48-A4A5-CDB61F99BAD7}"/>
                      </a:ext>
                    </a:extLst>
                  </p:cNvPr>
                  <p:cNvSpPr/>
                  <p:nvPr/>
                </p:nvSpPr>
                <p:spPr>
                  <a:xfrm>
                    <a:off x="1143093" y="1095872"/>
                    <a:ext cx="583267" cy="496167"/>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87" name="Graphic 34" descr="users">
                    <a:extLst>
                      <a:ext uri="{FF2B5EF4-FFF2-40B4-BE49-F238E27FC236}">
                        <a16:creationId xmlns:a16="http://schemas.microsoft.com/office/drawing/2014/main" id="{0F7FA4D4-F96A-7342-8BF8-9218DC56E594}"/>
                      </a:ext>
                    </a:extLst>
                  </p:cNvPr>
                  <p:cNvPicPr>
                    <a:picLocks noChangeAspect="1"/>
                  </p:cNvPicPr>
                  <p:nvPr/>
                </p:nvPicPr>
                <p:blipFill>
                  <a:blip r:embed="rId4" cstate="print"/>
                  <a:stretch>
                    <a:fillRect/>
                  </a:stretch>
                </p:blipFill>
                <p:spPr>
                  <a:xfrm>
                    <a:off x="1114559" y="1142189"/>
                    <a:ext cx="598444" cy="412269"/>
                  </a:xfrm>
                  <a:prstGeom prst="rect">
                    <a:avLst/>
                  </a:prstGeom>
                </p:spPr>
              </p:pic>
            </p:grpSp>
          </p:grpSp>
          <p:grpSp>
            <p:nvGrpSpPr>
              <p:cNvPr id="59" name="Group 162">
                <a:extLst>
                  <a:ext uri="{FF2B5EF4-FFF2-40B4-BE49-F238E27FC236}">
                    <a16:creationId xmlns:a16="http://schemas.microsoft.com/office/drawing/2014/main" id="{2C95AC23-F822-1043-9A76-219E655E6F7A}"/>
                  </a:ext>
                </a:extLst>
              </p:cNvPr>
              <p:cNvGrpSpPr/>
              <p:nvPr/>
            </p:nvGrpSpPr>
            <p:grpSpPr>
              <a:xfrm>
                <a:off x="4565732" y="666750"/>
                <a:ext cx="3747501" cy="2096920"/>
                <a:chOff x="1137564" y="1095872"/>
                <a:chExt cx="3306528" cy="1802808"/>
              </a:xfrm>
            </p:grpSpPr>
            <p:sp>
              <p:nvSpPr>
                <p:cNvPr id="60" name="Rectangle 3">
                  <a:extLst>
                    <a:ext uri="{FF2B5EF4-FFF2-40B4-BE49-F238E27FC236}">
                      <a16:creationId xmlns:a16="http://schemas.microsoft.com/office/drawing/2014/main" id="{59C1B46F-ACE4-0447-93D7-E4AA30F4A844}"/>
                    </a:ext>
                  </a:extLst>
                </p:cNvPr>
                <p:cNvSpPr/>
                <p:nvPr/>
              </p:nvSpPr>
              <p:spPr>
                <a:xfrm>
                  <a:off x="1393816" y="1313052"/>
                  <a:ext cx="3014922" cy="158562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6330783C-4056-124D-9A98-6722538EB82C}"/>
                    </a:ext>
                  </a:extLst>
                </p:cNvPr>
                <p:cNvSpPr txBox="1"/>
                <p:nvPr/>
              </p:nvSpPr>
              <p:spPr>
                <a:xfrm>
                  <a:off x="1671024" y="1316310"/>
                  <a:ext cx="2506552" cy="197547"/>
                </a:xfrm>
                <a:prstGeom prst="rect">
                  <a:avLst/>
                </a:prstGeom>
                <a:noFill/>
              </p:spPr>
              <p:txBody>
                <a:bodyPr wrap="square" rtlCol="0">
                  <a:spAutoFit/>
                </a:bodyPr>
                <a:lstStyle/>
                <a:p>
                  <a:pPr algn="ctr"/>
                  <a:r>
                    <a:rPr lang="en-US" b="1" dirty="0" smtClean="0">
                      <a:solidFill>
                        <a:schemeClr val="accent3">
                          <a:lumMod val="75000"/>
                        </a:schemeClr>
                      </a:solidFill>
                      <a:latin typeface="Segoe UI" panose="020B0502040204020203" pitchFamily="34" charset="0"/>
                      <a:cs typeface="Segoe UI" panose="020B0502040204020203" pitchFamily="34" charset="0"/>
                    </a:rPr>
                    <a:t>SOFTWARE</a:t>
                  </a:r>
                  <a:endParaRPr lang="en-US" sz="1200" b="1" dirty="0">
                    <a:solidFill>
                      <a:schemeClr val="accent3">
                        <a:lumMod val="75000"/>
                      </a:schemeClr>
                    </a:solidFill>
                    <a:latin typeface="Segoe UI" panose="020B0502040204020203" pitchFamily="34" charset="0"/>
                    <a:cs typeface="Segoe UI" panose="020B0502040204020203" pitchFamily="34" charset="0"/>
                  </a:endParaRPr>
                </a:p>
              </p:txBody>
            </p:sp>
            <p:sp>
              <p:nvSpPr>
                <p:cNvPr id="62" name="TextBox 61">
                  <a:extLst>
                    <a:ext uri="{FF2B5EF4-FFF2-40B4-BE49-F238E27FC236}">
                      <a16:creationId xmlns:a16="http://schemas.microsoft.com/office/drawing/2014/main" id="{31AA8A62-AA24-D14D-97BB-D2E57809ECB5}"/>
                    </a:ext>
                  </a:extLst>
                </p:cNvPr>
                <p:cNvSpPr txBox="1"/>
                <p:nvPr/>
              </p:nvSpPr>
              <p:spPr>
                <a:xfrm>
                  <a:off x="1680961" y="1619969"/>
                  <a:ext cx="977454" cy="181084"/>
                </a:xfrm>
                <a:prstGeom prst="rect">
                  <a:avLst/>
                </a:prstGeom>
                <a:noFill/>
              </p:spPr>
              <p:txBody>
                <a:bodyPr wrap="square" rtlCol="0">
                  <a:spAutoFit/>
                </a:bodyPr>
                <a:lstStyle/>
                <a:p>
                  <a:pPr algn="ctr"/>
                  <a:r>
                    <a:rPr lang="en-US" sz="1600" b="1" dirty="0" smtClean="0">
                      <a:solidFill>
                        <a:schemeClr val="tx2"/>
                      </a:solidFill>
                      <a:latin typeface="Segoe UI" panose="020B0502040204020203" pitchFamily="34" charset="0"/>
                      <a:cs typeface="Segoe UI" panose="020B0502040204020203" pitchFamily="34" charset="0"/>
                    </a:rPr>
                    <a:t>Technology</a:t>
                  </a:r>
                  <a:endParaRPr lang="en-US" sz="1600" b="1" dirty="0">
                    <a:solidFill>
                      <a:schemeClr val="tx2"/>
                    </a:solidFill>
                    <a:latin typeface="Segoe UI" panose="020B0502040204020203" pitchFamily="34" charset="0"/>
                    <a:cs typeface="Segoe UI" panose="020B0502040204020203" pitchFamily="34" charset="0"/>
                  </a:endParaRPr>
                </a:p>
              </p:txBody>
            </p:sp>
            <p:sp>
              <p:nvSpPr>
                <p:cNvPr id="63" name="TextBox 62">
                  <a:extLst>
                    <a:ext uri="{FF2B5EF4-FFF2-40B4-BE49-F238E27FC236}">
                      <a16:creationId xmlns:a16="http://schemas.microsoft.com/office/drawing/2014/main" id="{9859838C-427F-3D45-8256-DAC0580FD0B7}"/>
                    </a:ext>
                  </a:extLst>
                </p:cNvPr>
                <p:cNvSpPr txBox="1"/>
                <p:nvPr/>
              </p:nvSpPr>
              <p:spPr>
                <a:xfrm>
                  <a:off x="3025630" y="1619969"/>
                  <a:ext cx="1210202" cy="181084"/>
                </a:xfrm>
                <a:prstGeom prst="rect">
                  <a:avLst/>
                </a:prstGeom>
                <a:noFill/>
              </p:spPr>
              <p:txBody>
                <a:bodyPr wrap="square" rtlCol="0">
                  <a:spAutoFit/>
                </a:bodyPr>
                <a:lstStyle/>
                <a:p>
                  <a:pPr lvl="0" algn="ctr"/>
                  <a:r>
                    <a:rPr lang="en-US" sz="1600" b="1" dirty="0" smtClean="0">
                      <a:solidFill>
                        <a:schemeClr val="tx2"/>
                      </a:solidFill>
                      <a:latin typeface="Segoe UI" panose="020B0502040204020203" pitchFamily="34" charset="0"/>
                      <a:cs typeface="Segoe UI" panose="020B0502040204020203" pitchFamily="34" charset="0"/>
                    </a:rPr>
                    <a:t>Web Application</a:t>
                  </a:r>
                </a:p>
              </p:txBody>
            </p:sp>
            <p:grpSp>
              <p:nvGrpSpPr>
                <p:cNvPr id="64" name="Group 109">
                  <a:extLst>
                    <a:ext uri="{FF2B5EF4-FFF2-40B4-BE49-F238E27FC236}">
                      <a16:creationId xmlns:a16="http://schemas.microsoft.com/office/drawing/2014/main" id="{E4C61600-F0AE-E345-9890-85CBDB129DE0}"/>
                    </a:ext>
                  </a:extLst>
                </p:cNvPr>
                <p:cNvGrpSpPr/>
                <p:nvPr/>
              </p:nvGrpSpPr>
              <p:grpSpPr>
                <a:xfrm rot="10800000">
                  <a:off x="1386947" y="1590390"/>
                  <a:ext cx="3043436" cy="1308289"/>
                  <a:chOff x="4783128" y="2999495"/>
                  <a:chExt cx="3105228" cy="1308289"/>
                </a:xfrm>
              </p:grpSpPr>
              <p:cxnSp>
                <p:nvCxnSpPr>
                  <p:cNvPr id="72" name="Straight Connector 71">
                    <a:extLst>
                      <a:ext uri="{FF2B5EF4-FFF2-40B4-BE49-F238E27FC236}">
                        <a16:creationId xmlns:a16="http://schemas.microsoft.com/office/drawing/2014/main" id="{09FD1AA1-AE07-7648-9D86-8A66B86A3352}"/>
                      </a:ext>
                    </a:extLst>
                  </p:cNvPr>
                  <p:cNvCxnSpPr>
                    <a:cxnSpLocks/>
                  </p:cNvCxnSpPr>
                  <p:nvPr/>
                </p:nvCxnSpPr>
                <p:spPr>
                  <a:xfrm>
                    <a:off x="4783128" y="3361033"/>
                    <a:ext cx="3079639" cy="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2C337973-A7D1-C146-9B24-B0B556B20F84}"/>
                      </a:ext>
                    </a:extLst>
                  </p:cNvPr>
                  <p:cNvCxnSpPr>
                    <a:cxnSpLocks/>
                  </p:cNvCxnSpPr>
                  <p:nvPr/>
                </p:nvCxnSpPr>
                <p:spPr>
                  <a:xfrm>
                    <a:off x="4783128" y="4016156"/>
                    <a:ext cx="3079639" cy="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F62E017-ACDC-4642-913C-F18C0B4E98B2}"/>
                      </a:ext>
                    </a:extLst>
                  </p:cNvPr>
                  <p:cNvCxnSpPr>
                    <a:cxnSpLocks/>
                  </p:cNvCxnSpPr>
                  <p:nvPr/>
                </p:nvCxnSpPr>
                <p:spPr>
                  <a:xfrm>
                    <a:off x="4808716" y="4307784"/>
                    <a:ext cx="3079640" cy="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7100A74C-ACB2-FA4C-96D2-805B23DC6692}"/>
                      </a:ext>
                    </a:extLst>
                  </p:cNvPr>
                  <p:cNvCxnSpPr>
                    <a:cxnSpLocks/>
                    <a:stCxn id="60" idx="2"/>
                  </p:cNvCxnSpPr>
                  <p:nvPr/>
                </p:nvCxnSpPr>
                <p:spPr>
                  <a:xfrm rot="16200000" flipH="1" flipV="1">
                    <a:off x="5688137" y="3652638"/>
                    <a:ext cx="1308286" cy="1999"/>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5" name="TextBox 64">
                  <a:extLst>
                    <a:ext uri="{FF2B5EF4-FFF2-40B4-BE49-F238E27FC236}">
                      <a16:creationId xmlns:a16="http://schemas.microsoft.com/office/drawing/2014/main" id="{0DA0A9A6-A65D-9D48-9070-E19DB0BBE436}"/>
                    </a:ext>
                  </a:extLst>
                </p:cNvPr>
                <p:cNvSpPr txBox="1"/>
                <p:nvPr/>
              </p:nvSpPr>
              <p:spPr>
                <a:xfrm>
                  <a:off x="1660928" y="1947531"/>
                  <a:ext cx="977454" cy="181084"/>
                </a:xfrm>
                <a:prstGeom prst="rect">
                  <a:avLst/>
                </a:prstGeom>
                <a:noFill/>
              </p:spPr>
              <p:txBody>
                <a:bodyPr wrap="square" rtlCol="0">
                  <a:spAutoFit/>
                </a:bodyPr>
                <a:lstStyle/>
                <a:p>
                  <a:pPr algn="ctr"/>
                  <a:r>
                    <a:rPr lang="en-US" sz="1600" b="1" dirty="0" smtClean="0">
                      <a:solidFill>
                        <a:srgbClr val="44546A"/>
                      </a:solidFill>
                      <a:latin typeface="Segoe UI" panose="020B0502040204020203" pitchFamily="34" charset="0"/>
                      <a:cs typeface="Segoe UI" panose="020B0502040204020203" pitchFamily="34" charset="0"/>
                    </a:rPr>
                    <a:t>Front End</a:t>
                  </a:r>
                </a:p>
              </p:txBody>
            </p:sp>
            <p:sp>
              <p:nvSpPr>
                <p:cNvPr id="66" name="TextBox 65">
                  <a:extLst>
                    <a:ext uri="{FF2B5EF4-FFF2-40B4-BE49-F238E27FC236}">
                      <a16:creationId xmlns:a16="http://schemas.microsoft.com/office/drawing/2014/main" id="{67A89ED6-B0F7-0E48-8F2D-7C7EB1DF5CE4}"/>
                    </a:ext>
                  </a:extLst>
                </p:cNvPr>
                <p:cNvSpPr txBox="1"/>
                <p:nvPr/>
              </p:nvSpPr>
              <p:spPr>
                <a:xfrm>
                  <a:off x="2929864" y="1915441"/>
                  <a:ext cx="1514228" cy="312782"/>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Html, CSS, JavaScript, Bootstrap</a:t>
                  </a:r>
                </a:p>
              </p:txBody>
            </p:sp>
            <p:sp>
              <p:nvSpPr>
                <p:cNvPr id="67" name="TextBox 66">
                  <a:extLst>
                    <a:ext uri="{FF2B5EF4-FFF2-40B4-BE49-F238E27FC236}">
                      <a16:creationId xmlns:a16="http://schemas.microsoft.com/office/drawing/2014/main" id="{70ABE4F8-D2A9-3846-86C2-2ED7CE66D58C}"/>
                    </a:ext>
                  </a:extLst>
                </p:cNvPr>
                <p:cNvSpPr txBox="1"/>
                <p:nvPr/>
              </p:nvSpPr>
              <p:spPr>
                <a:xfrm>
                  <a:off x="1680961" y="2246712"/>
                  <a:ext cx="977454"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Back End</a:t>
                  </a:r>
                </a:p>
              </p:txBody>
            </p:sp>
            <p:sp>
              <p:nvSpPr>
                <p:cNvPr id="68" name="TextBox 67">
                  <a:extLst>
                    <a:ext uri="{FF2B5EF4-FFF2-40B4-BE49-F238E27FC236}">
                      <a16:creationId xmlns:a16="http://schemas.microsoft.com/office/drawing/2014/main" id="{0DF4F92E-9FAA-D74C-9C66-81C4DDA8ABDA}"/>
                    </a:ext>
                  </a:extLst>
                </p:cNvPr>
                <p:cNvSpPr txBox="1"/>
                <p:nvPr/>
              </p:nvSpPr>
              <p:spPr>
                <a:xfrm>
                  <a:off x="3025630" y="2246712"/>
                  <a:ext cx="1256297" cy="181084"/>
                </a:xfrm>
                <a:prstGeom prst="rect">
                  <a:avLst/>
                </a:prstGeom>
                <a:noFill/>
              </p:spPr>
              <p:txBody>
                <a:bodyPr wrap="square" rtlCol="0">
                  <a:spAutoFit/>
                </a:bodyPr>
                <a:lstStyle/>
                <a:p>
                  <a:pPr lvl="0" algn="ctr"/>
                  <a:r>
                    <a:rPr lang="en-US" sz="1600" b="1" dirty="0" smtClean="0">
                      <a:solidFill>
                        <a:srgbClr val="44546A"/>
                      </a:solidFill>
                      <a:latin typeface="Segoe UI" panose="020B0502040204020203" pitchFamily="34" charset="0"/>
                      <a:cs typeface="Segoe UI" panose="020B0502040204020203" pitchFamily="34" charset="0"/>
                    </a:rPr>
                    <a:t>PHP, MySQL</a:t>
                  </a:r>
                </a:p>
              </p:txBody>
            </p:sp>
            <p:grpSp>
              <p:nvGrpSpPr>
                <p:cNvPr id="69" name="Group 48">
                  <a:extLst>
                    <a:ext uri="{FF2B5EF4-FFF2-40B4-BE49-F238E27FC236}">
                      <a16:creationId xmlns:a16="http://schemas.microsoft.com/office/drawing/2014/main" id="{3D248F35-F349-4244-86F7-07BE1EC3B504}"/>
                    </a:ext>
                  </a:extLst>
                </p:cNvPr>
                <p:cNvGrpSpPr/>
                <p:nvPr/>
              </p:nvGrpSpPr>
              <p:grpSpPr>
                <a:xfrm>
                  <a:off x="1137564" y="1095872"/>
                  <a:ext cx="588798" cy="496167"/>
                  <a:chOff x="1137564" y="1095872"/>
                  <a:chExt cx="588798" cy="496167"/>
                </a:xfrm>
              </p:grpSpPr>
              <p:sp>
                <p:nvSpPr>
                  <p:cNvPr id="70" name="Oval 1">
                    <a:extLst>
                      <a:ext uri="{FF2B5EF4-FFF2-40B4-BE49-F238E27FC236}">
                        <a16:creationId xmlns:a16="http://schemas.microsoft.com/office/drawing/2014/main" id="{A1B1634F-5B71-8D48-A4A5-CDB61F99BAD7}"/>
                      </a:ext>
                    </a:extLst>
                  </p:cNvPr>
                  <p:cNvSpPr/>
                  <p:nvPr/>
                </p:nvSpPr>
                <p:spPr>
                  <a:xfrm>
                    <a:off x="1137565" y="1095872"/>
                    <a:ext cx="588797" cy="496167"/>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71" name="Graphic 34" descr="users">
                    <a:extLst>
                      <a:ext uri="{FF2B5EF4-FFF2-40B4-BE49-F238E27FC236}">
                        <a16:creationId xmlns:a16="http://schemas.microsoft.com/office/drawing/2014/main" id="{0F7FA4D4-F96A-7342-8BF8-9218DC56E594}"/>
                      </a:ext>
                    </a:extLst>
                  </p:cNvPr>
                  <p:cNvPicPr>
                    <a:picLocks noChangeAspect="1"/>
                  </p:cNvPicPr>
                  <p:nvPr/>
                </p:nvPicPr>
                <p:blipFill>
                  <a:blip r:embed="rId5" cstate="print"/>
                  <a:stretch>
                    <a:fillRect/>
                  </a:stretch>
                </p:blipFill>
                <p:spPr>
                  <a:xfrm>
                    <a:off x="1137564" y="1155249"/>
                    <a:ext cx="579485" cy="399208"/>
                  </a:xfrm>
                  <a:prstGeom prst="rect">
                    <a:avLst/>
                  </a:prstGeom>
                </p:spPr>
              </p:pic>
            </p:grpSp>
          </p:grpSp>
        </p:grpSp>
        <p:cxnSp>
          <p:nvCxnSpPr>
            <p:cNvPr id="54" name="Straight Connector 53">
              <a:extLst>
                <a:ext uri="{FF2B5EF4-FFF2-40B4-BE49-F238E27FC236}">
                  <a16:creationId xmlns:a16="http://schemas.microsoft.com/office/drawing/2014/main" id="{09FD1AA1-AE07-7648-9D86-8A66B86A3352}"/>
                </a:ext>
              </a:extLst>
            </p:cNvPr>
            <p:cNvCxnSpPr>
              <a:cxnSpLocks/>
            </p:cNvCxnSpPr>
            <p:nvPr/>
          </p:nvCxnSpPr>
          <p:spPr>
            <a:xfrm rot="10800000">
              <a:off x="5265903" y="3181351"/>
              <a:ext cx="3420897" cy="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70ABE4F8-D2A9-3846-86C2-2ED7CE66D58C}"/>
                </a:ext>
              </a:extLst>
            </p:cNvPr>
            <p:cNvSpPr txBox="1"/>
            <p:nvPr/>
          </p:nvSpPr>
          <p:spPr>
            <a:xfrm>
              <a:off x="5486400" y="3757940"/>
              <a:ext cx="1107812" cy="236577"/>
            </a:xfrm>
            <a:prstGeom prst="rect">
              <a:avLst/>
            </a:prstGeom>
            <a:noFill/>
          </p:spPr>
          <p:txBody>
            <a:bodyPr wrap="square" rtlCol="0">
              <a:spAutoFit/>
            </a:bodyPr>
            <a:lstStyle/>
            <a:p>
              <a:pPr lvl="0" algn="ctr"/>
              <a:r>
                <a:rPr lang="en-US" sz="1400" b="1" dirty="0" smtClean="0">
                  <a:solidFill>
                    <a:srgbClr val="44546A"/>
                  </a:solidFill>
                  <a:latin typeface="Segoe UI" panose="020B0502040204020203" pitchFamily="34" charset="0"/>
                  <a:cs typeface="Segoe UI" panose="020B0502040204020203" pitchFamily="34" charset="0"/>
                </a:rPr>
                <a:t>Web Browser</a:t>
              </a:r>
            </a:p>
          </p:txBody>
        </p:sp>
        <p:sp>
          <p:nvSpPr>
            <p:cNvPr id="56" name="TextBox 55">
              <a:extLst>
                <a:ext uri="{FF2B5EF4-FFF2-40B4-BE49-F238E27FC236}">
                  <a16:creationId xmlns:a16="http://schemas.microsoft.com/office/drawing/2014/main" id="{70ABE4F8-D2A9-3846-86C2-2ED7CE66D58C}"/>
                </a:ext>
              </a:extLst>
            </p:cNvPr>
            <p:cNvSpPr txBox="1"/>
            <p:nvPr/>
          </p:nvSpPr>
          <p:spPr>
            <a:xfrm>
              <a:off x="7010400" y="3741063"/>
              <a:ext cx="1752600" cy="449496"/>
            </a:xfrm>
            <a:prstGeom prst="rect">
              <a:avLst/>
            </a:prstGeom>
            <a:noFill/>
          </p:spPr>
          <p:txBody>
            <a:bodyPr wrap="square" rtlCol="0">
              <a:spAutoFit/>
            </a:bodyPr>
            <a:lstStyle/>
            <a:p>
              <a:pPr lvl="0" algn="ctr"/>
              <a:r>
                <a:rPr lang="fr-FR" sz="1600" b="1" dirty="0" smtClean="0">
                  <a:solidFill>
                    <a:srgbClr val="44546A"/>
                  </a:solidFill>
                  <a:latin typeface="Segoe UI" panose="020B0502040204020203" pitchFamily="34" charset="0"/>
                  <a:cs typeface="Segoe UI" panose="020B0502040204020203" pitchFamily="34" charset="0"/>
                </a:rPr>
                <a:t>Chrome, </a:t>
              </a:r>
              <a:r>
                <a:rPr lang="fr-FR" sz="1600" b="1" dirty="0" err="1" smtClean="0">
                  <a:solidFill>
                    <a:srgbClr val="44546A"/>
                  </a:solidFill>
                  <a:latin typeface="Segoe UI" panose="020B0502040204020203" pitchFamily="34" charset="0"/>
                  <a:cs typeface="Segoe UI" panose="020B0502040204020203" pitchFamily="34" charset="0"/>
                </a:rPr>
                <a:t>Edge</a:t>
              </a:r>
              <a:r>
                <a:rPr lang="fr-FR" sz="1600" b="1" dirty="0" smtClean="0">
                  <a:solidFill>
                    <a:srgbClr val="44546A"/>
                  </a:solidFill>
                  <a:latin typeface="Segoe UI" panose="020B0502040204020203" pitchFamily="34" charset="0"/>
                  <a:cs typeface="Segoe UI" panose="020B0502040204020203" pitchFamily="34" charset="0"/>
                </a:rPr>
                <a:t>, Firefox etc..</a:t>
              </a:r>
            </a:p>
          </p:txBody>
        </p:sp>
        <p:cxnSp>
          <p:nvCxnSpPr>
            <p:cNvPr id="57" name="Straight Connector 56">
              <a:extLst>
                <a:ext uri="{FF2B5EF4-FFF2-40B4-BE49-F238E27FC236}">
                  <a16:creationId xmlns:a16="http://schemas.microsoft.com/office/drawing/2014/main" id="{2C337973-A7D1-C146-9B24-B0B556B20F84}"/>
                </a:ext>
              </a:extLst>
            </p:cNvPr>
            <p:cNvCxnSpPr>
              <a:cxnSpLocks/>
            </p:cNvCxnSpPr>
            <p:nvPr/>
          </p:nvCxnSpPr>
          <p:spPr>
            <a:xfrm rot="10800000">
              <a:off x="1066800" y="3562350"/>
              <a:ext cx="3352797" cy="158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1" name="Freeform 33"/>
          <p:cNvSpPr/>
          <p:nvPr/>
        </p:nvSpPr>
        <p:spPr>
          <a:xfrm>
            <a:off x="1583856" y="175098"/>
            <a:ext cx="9235400"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H</a:t>
            </a: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ardware Software Requirement</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38782027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44686" y="1745048"/>
            <a:ext cx="8258628" cy="3734356"/>
          </a:xfrm>
          <a:prstGeom prst="rect">
            <a:avLst/>
          </a:prstGeom>
        </p:spPr>
        <p:txBody>
          <a:bodyPr wrap="square">
            <a:spAutoFit/>
          </a:bodyPr>
          <a:lstStyle/>
          <a:p>
            <a:pPr marL="285750" indent="-285750" algn="just">
              <a:lnSpc>
                <a:spcPct val="150000"/>
              </a:lnSpc>
              <a:spcAft>
                <a:spcPts val="800"/>
              </a:spcAft>
              <a:buFont typeface="Wingdings" panose="05000000000000000000" pitchFamily="2" charset="2"/>
              <a:buChar char="v"/>
              <a:tabLst>
                <a:tab pos="3448685" algn="l"/>
              </a:tabLst>
            </a:pPr>
            <a:r>
              <a:rPr lang="en-IN" sz="1600" b="1" dirty="0" smtClean="0">
                <a:latin typeface="Microsoft YaHei" panose="020B0503020204020204" pitchFamily="34" charset="-122"/>
                <a:ea typeface="Microsoft YaHei" panose="020B0503020204020204" pitchFamily="34" charset="-122"/>
              </a:rPr>
              <a:t>Analysis :</a:t>
            </a:r>
          </a:p>
          <a:p>
            <a:pPr marL="285750" lvl="0" indent="-285750" algn="just">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I have completed the analysis portion of my project within 23 or 25 days.</a:t>
            </a:r>
          </a:p>
          <a:p>
            <a:pPr marL="285750" indent="-285750" algn="just">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I have study different sites related of my project on internet during analysis period</a:t>
            </a:r>
            <a:r>
              <a:rPr lang="en-IN" sz="1600" dirty="0" smtClean="0">
                <a:latin typeface="Microsoft YaHei" panose="020B0503020204020204" pitchFamily="34" charset="-122"/>
                <a:ea typeface="Microsoft YaHei" panose="020B0503020204020204" pitchFamily="34" charset="-122"/>
              </a:rPr>
              <a:t>.</a:t>
            </a:r>
          </a:p>
          <a:p>
            <a:pPr algn="just"/>
            <a:endParaRPr lang="en-IN" sz="1600" dirty="0" smtClean="0">
              <a:latin typeface="Microsoft YaHei" panose="020B0503020204020204" pitchFamily="34" charset="-122"/>
              <a:ea typeface="Microsoft YaHei" panose="020B0503020204020204" pitchFamily="34" charset="-122"/>
            </a:endParaRPr>
          </a:p>
          <a:p>
            <a:pPr marL="285750" indent="-285750" algn="just">
              <a:buFont typeface="Wingdings" panose="05000000000000000000" pitchFamily="2" charset="2"/>
              <a:buChar char="v"/>
            </a:pPr>
            <a:r>
              <a:rPr lang="en-US" sz="1600" b="1" dirty="0" smtClean="0">
                <a:latin typeface="Microsoft YaHei" panose="020B0503020204020204" pitchFamily="34" charset="-122"/>
                <a:ea typeface="Microsoft YaHei" panose="020B0503020204020204" pitchFamily="34" charset="-122"/>
              </a:rPr>
              <a:t>Design:</a:t>
            </a:r>
          </a:p>
          <a:p>
            <a:pPr marL="285750" lvl="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Designing of header, footer and other design aspects will complete up to 25 days period.</a:t>
            </a:r>
          </a:p>
          <a:p>
            <a:pPr marL="285750" lvl="0" indent="-285750" algn="just">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I get confused a lot in the case of choosing designing aspects such templates for homepage and admin panel.</a:t>
            </a:r>
          </a:p>
          <a:p>
            <a:pPr algn="just"/>
            <a:endParaRPr lang="en-IN" sz="1600" b="1" dirty="0" smtClean="0">
              <a:latin typeface="Microsoft YaHei" panose="020B0503020204020204" pitchFamily="34" charset="-122"/>
              <a:ea typeface="Microsoft YaHei" panose="020B0503020204020204" pitchFamily="34" charset="-122"/>
            </a:endParaRPr>
          </a:p>
          <a:p>
            <a:pPr algn="just">
              <a:lnSpc>
                <a:spcPct val="150000"/>
              </a:lnSpc>
              <a:spcAft>
                <a:spcPts val="800"/>
              </a:spcAft>
              <a:tabLst>
                <a:tab pos="3448685" algn="l"/>
              </a:tabLst>
            </a:pPr>
            <a:endParaRPr lang="en-IN" sz="1400" dirty="0">
              <a:effectLst/>
              <a:latin typeface="Microsoft YaHei" panose="020B0503020204020204" pitchFamily="34" charset="-122"/>
              <a:ea typeface="Microsoft YaHei" panose="020B0503020204020204" pitchFamily="34" charset="-122"/>
              <a:cs typeface="Mangal" panose="02040503050203030202" pitchFamily="18"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52082"/>
            <a:ext cx="3744686" cy="3744686"/>
          </a:xfrm>
          <a:prstGeom prst="rect">
            <a:avLst/>
          </a:prstGeom>
        </p:spPr>
      </p:pic>
      <p:sp>
        <p:nvSpPr>
          <p:cNvPr id="12" name="Rectangle 11"/>
          <p:cNvSpPr/>
          <p:nvPr/>
        </p:nvSpPr>
        <p:spPr>
          <a:xfrm>
            <a:off x="3744686" y="1130781"/>
            <a:ext cx="2294090" cy="496290"/>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000" dirty="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Project </a:t>
            </a:r>
            <a:r>
              <a:rPr lang="en-IN" sz="20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Planning</a:t>
            </a:r>
            <a:r>
              <a:rPr lang="en-IN" sz="2000" b="1" dirty="0" smtClean="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rPr>
              <a:t>:</a:t>
            </a:r>
            <a:endParaRPr lang="en-IN" sz="2000"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sp>
        <p:nvSpPr>
          <p:cNvPr id="15" name="Freeform 33"/>
          <p:cNvSpPr/>
          <p:nvPr/>
        </p:nvSpPr>
        <p:spPr>
          <a:xfrm>
            <a:off x="2397530" y="285163"/>
            <a:ext cx="7383417"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P</a:t>
            </a: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lanning and scheduling</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41" y="5121363"/>
            <a:ext cx="2534017" cy="1749779"/>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spTree>
    <p:extLst>
      <p:ext uri="{BB962C8B-B14F-4D97-AF65-F5344CB8AC3E}">
        <p14:creationId xmlns:p14="http://schemas.microsoft.com/office/powerpoint/2010/main" val="41877958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77813485"/>
              </p:ext>
            </p:extLst>
          </p:nvPr>
        </p:nvGraphicFramePr>
        <p:xfrm>
          <a:off x="391887" y="846728"/>
          <a:ext cx="11350171" cy="5428341"/>
        </p:xfrm>
        <a:graphic>
          <a:graphicData uri="http://schemas.openxmlformats.org/drawingml/2006/table">
            <a:tbl>
              <a:tblPr firstRow="1" firstCol="1" bandRow="1">
                <a:tableStyleId>{C4B1156A-380E-4F78-BDF5-A606A8083BF9}</a:tableStyleId>
              </a:tblPr>
              <a:tblGrid>
                <a:gridCol w="2022595">
                  <a:extLst>
                    <a:ext uri="{9D8B030D-6E8A-4147-A177-3AD203B41FA5}">
                      <a16:colId xmlns:a16="http://schemas.microsoft.com/office/drawing/2014/main" val="1794369526"/>
                    </a:ext>
                  </a:extLst>
                </a:gridCol>
                <a:gridCol w="2006024">
                  <a:extLst>
                    <a:ext uri="{9D8B030D-6E8A-4147-A177-3AD203B41FA5}">
                      <a16:colId xmlns:a16="http://schemas.microsoft.com/office/drawing/2014/main" val="218768382"/>
                    </a:ext>
                  </a:extLst>
                </a:gridCol>
                <a:gridCol w="2552823">
                  <a:extLst>
                    <a:ext uri="{9D8B030D-6E8A-4147-A177-3AD203B41FA5}">
                      <a16:colId xmlns:a16="http://schemas.microsoft.com/office/drawing/2014/main" val="4258397023"/>
                    </a:ext>
                  </a:extLst>
                </a:gridCol>
                <a:gridCol w="2476601">
                  <a:extLst>
                    <a:ext uri="{9D8B030D-6E8A-4147-A177-3AD203B41FA5}">
                      <a16:colId xmlns:a16="http://schemas.microsoft.com/office/drawing/2014/main" val="3021758756"/>
                    </a:ext>
                  </a:extLst>
                </a:gridCol>
                <a:gridCol w="2292128">
                  <a:extLst>
                    <a:ext uri="{9D8B030D-6E8A-4147-A177-3AD203B41FA5}">
                      <a16:colId xmlns:a16="http://schemas.microsoft.com/office/drawing/2014/main" val="2485140065"/>
                    </a:ext>
                  </a:extLst>
                </a:gridCol>
              </a:tblGrid>
              <a:tr h="1079057">
                <a:tc>
                  <a:txBody>
                    <a:bodyPr/>
                    <a:lstStyle/>
                    <a:p>
                      <a:pPr marL="0" marR="0" algn="ctr">
                        <a:lnSpc>
                          <a:spcPct val="107000"/>
                        </a:lnSpc>
                        <a:spcBef>
                          <a:spcPts val="0"/>
                        </a:spcBef>
                        <a:spcAft>
                          <a:spcPts val="0"/>
                        </a:spcAft>
                        <a:tabLst>
                          <a:tab pos="3448685" algn="l"/>
                        </a:tabLst>
                      </a:pPr>
                      <a:r>
                        <a:rPr lang="en-IN" sz="2000" dirty="0">
                          <a:effectLst/>
                        </a:rPr>
                        <a:t> </a:t>
                      </a:r>
                      <a:endParaRPr lang="en-IN" sz="1400" dirty="0">
                        <a:effectLst/>
                      </a:endParaRPr>
                    </a:p>
                    <a:p>
                      <a:pPr marL="0" marR="0" algn="ctr">
                        <a:lnSpc>
                          <a:spcPct val="107000"/>
                        </a:lnSpc>
                        <a:spcBef>
                          <a:spcPts val="0"/>
                        </a:spcBef>
                        <a:spcAft>
                          <a:spcPts val="0"/>
                        </a:spcAft>
                        <a:tabLst>
                          <a:tab pos="3448685" algn="l"/>
                        </a:tabLst>
                      </a:pPr>
                      <a:r>
                        <a:rPr lang="en-IN" sz="2000" dirty="0">
                          <a:effectLst/>
                        </a:rPr>
                        <a:t>WEEK MONTH</a:t>
                      </a:r>
                      <a:endParaRPr lang="en-IN" sz="1400" dirty="0">
                        <a:effectLst/>
                      </a:endParaRPr>
                    </a:p>
                    <a:p>
                      <a:pPr marL="0" marR="0" algn="ctr">
                        <a:lnSpc>
                          <a:spcPct val="107000"/>
                        </a:lnSpc>
                        <a:spcBef>
                          <a:spcPts val="0"/>
                        </a:spcBef>
                        <a:spcAft>
                          <a:spcPts val="0"/>
                        </a:spcAft>
                        <a:tabLst>
                          <a:tab pos="3448685" algn="l"/>
                        </a:tabLst>
                      </a:pPr>
                      <a:r>
                        <a:rPr lang="en-IN" sz="2000" dirty="0">
                          <a:effectLst/>
                        </a:rPr>
                        <a:t> </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2000" dirty="0">
                          <a:effectLst/>
                        </a:rPr>
                        <a:t> </a:t>
                      </a:r>
                      <a:endParaRPr lang="en-IN" sz="1400" dirty="0">
                        <a:effectLst/>
                      </a:endParaRPr>
                    </a:p>
                    <a:p>
                      <a:pPr marL="0" marR="0" algn="ctr">
                        <a:lnSpc>
                          <a:spcPct val="107000"/>
                        </a:lnSpc>
                        <a:spcBef>
                          <a:spcPts val="0"/>
                        </a:spcBef>
                        <a:spcAft>
                          <a:spcPts val="0"/>
                        </a:spcAft>
                        <a:tabLst>
                          <a:tab pos="3448685" algn="l"/>
                        </a:tabLst>
                      </a:pPr>
                      <a:r>
                        <a:rPr lang="en-IN" sz="2000" dirty="0">
                          <a:effectLst/>
                        </a:rPr>
                        <a:t>WEEK 1</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2000" dirty="0">
                          <a:effectLst/>
                        </a:rPr>
                        <a:t> </a:t>
                      </a:r>
                      <a:endParaRPr lang="en-IN" sz="1400" dirty="0">
                        <a:effectLst/>
                      </a:endParaRPr>
                    </a:p>
                    <a:p>
                      <a:pPr marL="0" marR="0" algn="ctr">
                        <a:lnSpc>
                          <a:spcPct val="107000"/>
                        </a:lnSpc>
                        <a:spcBef>
                          <a:spcPts val="0"/>
                        </a:spcBef>
                        <a:spcAft>
                          <a:spcPts val="0"/>
                        </a:spcAft>
                        <a:tabLst>
                          <a:tab pos="3448685" algn="l"/>
                        </a:tabLst>
                      </a:pPr>
                      <a:r>
                        <a:rPr lang="en-IN" sz="2000" dirty="0">
                          <a:effectLst/>
                        </a:rPr>
                        <a:t>WEEK 2</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2000">
                          <a:effectLst/>
                        </a:rPr>
                        <a:t> </a:t>
                      </a:r>
                      <a:endParaRPr lang="en-IN" sz="1400">
                        <a:effectLst/>
                      </a:endParaRPr>
                    </a:p>
                    <a:p>
                      <a:pPr marL="0" marR="0" algn="ctr">
                        <a:lnSpc>
                          <a:spcPct val="107000"/>
                        </a:lnSpc>
                        <a:spcBef>
                          <a:spcPts val="0"/>
                        </a:spcBef>
                        <a:spcAft>
                          <a:spcPts val="0"/>
                        </a:spcAft>
                        <a:tabLst>
                          <a:tab pos="3448685" algn="l"/>
                        </a:tabLst>
                      </a:pPr>
                      <a:r>
                        <a:rPr lang="en-IN" sz="2000">
                          <a:effectLst/>
                        </a:rPr>
                        <a:t>WEEK 3</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2000">
                          <a:effectLst/>
                        </a:rPr>
                        <a:t> </a:t>
                      </a:r>
                      <a:endParaRPr lang="en-IN" sz="1400">
                        <a:effectLst/>
                      </a:endParaRPr>
                    </a:p>
                    <a:p>
                      <a:pPr marL="0" marR="0" algn="ctr">
                        <a:lnSpc>
                          <a:spcPct val="107000"/>
                        </a:lnSpc>
                        <a:spcBef>
                          <a:spcPts val="0"/>
                        </a:spcBef>
                        <a:spcAft>
                          <a:spcPts val="0"/>
                        </a:spcAft>
                        <a:tabLst>
                          <a:tab pos="3448685" algn="l"/>
                        </a:tabLst>
                      </a:pPr>
                      <a:r>
                        <a:rPr lang="en-IN" sz="2000">
                          <a:effectLst/>
                        </a:rPr>
                        <a:t>WEEK 4</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extLst>
                  <a:ext uri="{0D108BD9-81ED-4DB2-BD59-A6C34878D82A}">
                    <a16:rowId xmlns:a16="http://schemas.microsoft.com/office/drawing/2014/main" val="3957330067"/>
                  </a:ext>
                </a:extLst>
              </a:tr>
              <a:tr h="755362">
                <a:tc>
                  <a:txBody>
                    <a:bodyPr/>
                    <a:lstStyle/>
                    <a:p>
                      <a:pPr marL="342900" marR="0" lvl="0" indent="-342900" algn="r">
                        <a:lnSpc>
                          <a:spcPct val="107000"/>
                        </a:lnSpc>
                        <a:spcBef>
                          <a:spcPts val="0"/>
                        </a:spcBef>
                        <a:spcAft>
                          <a:spcPts val="0"/>
                        </a:spcAft>
                        <a:buSzPts val="1400"/>
                        <a:buFont typeface="Wingdings" panose="05000000000000000000" pitchFamily="2" charset="2"/>
                        <a:buChar char=""/>
                        <a:tabLst>
                          <a:tab pos="3448685" algn="l"/>
                        </a:tabLst>
                      </a:pPr>
                      <a:r>
                        <a:rPr lang="en-IN" sz="1400">
                          <a:effectLst/>
                        </a:rPr>
                        <a:t>DECEMBER</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1400" dirty="0">
                          <a:effectLst/>
                        </a:rPr>
                        <a:t>-</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0" marR="0" algn="ctr">
                        <a:lnSpc>
                          <a:spcPct val="107000"/>
                        </a:lnSpc>
                        <a:spcBef>
                          <a:spcPts val="0"/>
                        </a:spcBef>
                        <a:spcAft>
                          <a:spcPts val="0"/>
                        </a:spcAft>
                        <a:tabLst>
                          <a:tab pos="3448685" algn="l"/>
                        </a:tabLst>
                      </a:pPr>
                      <a:r>
                        <a:rPr lang="en-IN" sz="1400" dirty="0">
                          <a:effectLst/>
                        </a:rPr>
                        <a:t>-</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a:effectLst/>
                        </a:rPr>
                        <a:t>Selecting the definition of project plan.</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Selection of front-end and back-end.</a:t>
                      </a:r>
                    </a:p>
                    <a:p>
                      <a:pPr marL="0" marR="0">
                        <a:lnSpc>
                          <a:spcPct val="107000"/>
                        </a:lnSpc>
                        <a:spcBef>
                          <a:spcPts val="0"/>
                        </a:spcBef>
                        <a:spcAft>
                          <a:spcPts val="0"/>
                        </a:spcAft>
                        <a:tabLst>
                          <a:tab pos="3448685" algn="l"/>
                        </a:tabLst>
                      </a:pPr>
                      <a:r>
                        <a:rPr lang="en-IN" sz="1400" dirty="0">
                          <a:effectLst/>
                        </a:rPr>
                        <a:t> </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extLst>
                  <a:ext uri="{0D108BD9-81ED-4DB2-BD59-A6C34878D82A}">
                    <a16:rowId xmlns:a16="http://schemas.microsoft.com/office/drawing/2014/main" val="3699996199"/>
                  </a:ext>
                </a:extLst>
              </a:tr>
              <a:tr h="755362">
                <a:tc>
                  <a:txBody>
                    <a:bodyPr/>
                    <a:lstStyle/>
                    <a:p>
                      <a:pPr marL="342900" marR="0" lvl="0" indent="-342900" algn="r">
                        <a:lnSpc>
                          <a:spcPct val="107000"/>
                        </a:lnSpc>
                        <a:spcBef>
                          <a:spcPts val="0"/>
                        </a:spcBef>
                        <a:spcAft>
                          <a:spcPts val="0"/>
                        </a:spcAft>
                        <a:buSzPts val="1400"/>
                        <a:buFont typeface="Wingdings" panose="05000000000000000000" pitchFamily="2" charset="2"/>
                        <a:buChar char=""/>
                        <a:tabLst>
                          <a:tab pos="3448685" algn="l"/>
                        </a:tabLst>
                      </a:pPr>
                      <a:r>
                        <a:rPr lang="en-IN" sz="1400">
                          <a:effectLst/>
                        </a:rPr>
                        <a:t>JANUARY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Designing of Home Page.</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Implement the first chapter of documentation.</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a:effectLst/>
                        </a:rPr>
                        <a:t>Implement the coding of home, login or</a:t>
                      </a:r>
                    </a:p>
                    <a:p>
                      <a:pPr marL="0" marR="0">
                        <a:lnSpc>
                          <a:spcPct val="107000"/>
                        </a:lnSpc>
                        <a:spcBef>
                          <a:spcPts val="0"/>
                        </a:spcBef>
                        <a:spcAft>
                          <a:spcPts val="0"/>
                        </a:spcAft>
                        <a:tabLst>
                          <a:tab pos="3448685" algn="l"/>
                        </a:tabLst>
                      </a:pPr>
                      <a:r>
                        <a:rPr lang="en-IN" sz="1400">
                          <a:effectLst/>
                        </a:rPr>
                        <a:t>Signup page.</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a:effectLst/>
                        </a:rPr>
                        <a:t>Implement</a:t>
                      </a:r>
                    </a:p>
                    <a:p>
                      <a:pPr marL="0" marR="0">
                        <a:lnSpc>
                          <a:spcPct val="107000"/>
                        </a:lnSpc>
                        <a:spcBef>
                          <a:spcPts val="0"/>
                        </a:spcBef>
                        <a:spcAft>
                          <a:spcPts val="0"/>
                        </a:spcAft>
                        <a:tabLst>
                          <a:tab pos="3448685" algn="l"/>
                        </a:tabLst>
                      </a:pPr>
                      <a:r>
                        <a:rPr lang="en-IN" sz="1400">
                          <a:effectLst/>
                        </a:rPr>
                        <a:t>Second chapter of documentation.</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extLst>
                  <a:ext uri="{0D108BD9-81ED-4DB2-BD59-A6C34878D82A}">
                    <a16:rowId xmlns:a16="http://schemas.microsoft.com/office/drawing/2014/main" val="463130845"/>
                  </a:ext>
                </a:extLst>
              </a:tr>
              <a:tr h="1578808">
                <a:tc>
                  <a:txBody>
                    <a:bodyPr/>
                    <a:lstStyle/>
                    <a:p>
                      <a:pPr marL="342900" marR="0" lvl="0" indent="-342900" algn="r">
                        <a:lnSpc>
                          <a:spcPct val="107000"/>
                        </a:lnSpc>
                        <a:spcBef>
                          <a:spcPts val="0"/>
                        </a:spcBef>
                        <a:spcAft>
                          <a:spcPts val="0"/>
                        </a:spcAft>
                        <a:buSzPts val="1400"/>
                        <a:buFont typeface="Wingdings" panose="05000000000000000000" pitchFamily="2" charset="2"/>
                        <a:buChar char=""/>
                        <a:tabLst>
                          <a:tab pos="3448685" algn="l"/>
                        </a:tabLst>
                      </a:pPr>
                      <a:r>
                        <a:rPr lang="en-IN" sz="1400">
                          <a:effectLst/>
                        </a:rPr>
                        <a:t>FEBRUARY</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Create a Admin panel and create forms for add and update cars</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Add code implementation for add car in database display at admin said and update it </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Display cars and cars details specification from user said and make some more chapters of documentation</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Add a new 2 features, 1: Add E-mail verification for user and 2: add rating and review system from user said </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extLst>
                  <a:ext uri="{0D108BD9-81ED-4DB2-BD59-A6C34878D82A}">
                    <a16:rowId xmlns:a16="http://schemas.microsoft.com/office/drawing/2014/main" val="2229507528"/>
                  </a:ext>
                </a:extLst>
              </a:tr>
              <a:tr h="1259752">
                <a:tc>
                  <a:txBody>
                    <a:bodyPr/>
                    <a:lstStyle/>
                    <a:p>
                      <a:pPr marL="342900" marR="0" lvl="0" indent="-342900" algn="r">
                        <a:lnSpc>
                          <a:spcPct val="107000"/>
                        </a:lnSpc>
                        <a:spcBef>
                          <a:spcPts val="0"/>
                        </a:spcBef>
                        <a:spcAft>
                          <a:spcPts val="0"/>
                        </a:spcAft>
                        <a:buSzPts val="1400"/>
                        <a:buFont typeface="Wingdings" panose="05000000000000000000" pitchFamily="2" charset="2"/>
                        <a:buChar char=""/>
                        <a:tabLst>
                          <a:tab pos="3448685" algn="l"/>
                        </a:tabLst>
                      </a:pPr>
                      <a:r>
                        <a:rPr lang="en-IN" sz="1400">
                          <a:effectLst/>
                        </a:rPr>
                        <a:t>MARCH</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Create a customer profile.</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Test whole system and add system requirement.</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a:effectLst/>
                        </a:rPr>
                        <a:t>Make a last 2 chapters of documentation and check whole document.  </a:t>
                      </a:r>
                      <a:endParaRPr lang="en-IN" sz="140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tc>
                  <a:txBody>
                    <a:bodyPr/>
                    <a:lstStyle/>
                    <a:p>
                      <a:pPr marL="342900" marR="0" lvl="0" indent="-342900">
                        <a:lnSpc>
                          <a:spcPct val="107000"/>
                        </a:lnSpc>
                        <a:spcBef>
                          <a:spcPts val="0"/>
                        </a:spcBef>
                        <a:spcAft>
                          <a:spcPts val="0"/>
                        </a:spcAft>
                        <a:buFont typeface="Wingdings" panose="05000000000000000000" pitchFamily="2" charset="2"/>
                        <a:buChar char=""/>
                        <a:tabLst>
                          <a:tab pos="3448685" algn="l"/>
                        </a:tabLst>
                      </a:pPr>
                      <a:r>
                        <a:rPr lang="en-IN" sz="1400" dirty="0">
                          <a:effectLst/>
                        </a:rPr>
                        <a:t>Final summation of documentation and project </a:t>
                      </a:r>
                      <a:endParaRPr lang="en-IN" sz="1400" dirty="0">
                        <a:effectLst/>
                        <a:latin typeface="Trebuchet MS" panose="020B0603020202020204" pitchFamily="34" charset="0"/>
                        <a:ea typeface="Trebuchet MS" panose="020B0603020202020204" pitchFamily="34" charset="0"/>
                        <a:cs typeface="Mangal" panose="02040503050203030202" pitchFamily="18" charset="0"/>
                      </a:endParaRPr>
                    </a:p>
                  </a:txBody>
                  <a:tcPr marL="40808" marR="40808" marT="0" marB="0"/>
                </a:tc>
                <a:extLst>
                  <a:ext uri="{0D108BD9-81ED-4DB2-BD59-A6C34878D82A}">
                    <a16:rowId xmlns:a16="http://schemas.microsoft.com/office/drawing/2014/main" val="1767597053"/>
                  </a:ext>
                </a:extLst>
              </a:tr>
            </a:tbl>
          </a:graphicData>
        </a:graphic>
      </p:graphicFrame>
      <p:sp>
        <p:nvSpPr>
          <p:cNvPr id="6" name="Rectangle 5"/>
          <p:cNvSpPr/>
          <p:nvPr/>
        </p:nvSpPr>
        <p:spPr>
          <a:xfrm>
            <a:off x="391887" y="188856"/>
            <a:ext cx="3560462" cy="657872"/>
          </a:xfrm>
          <a:prstGeom prst="rect">
            <a:avLst/>
          </a:prstGeom>
        </p:spPr>
        <p:txBody>
          <a:bodyPr wrap="none">
            <a:spAutoFit/>
          </a:bodyPr>
          <a:lstStyle/>
          <a:p>
            <a:pPr marR="0" lvl="0">
              <a:lnSpc>
                <a:spcPct val="150000"/>
              </a:lnSpc>
              <a:spcBef>
                <a:spcPts val="0"/>
              </a:spcBef>
              <a:spcAft>
                <a:spcPts val="800"/>
              </a:spcAft>
              <a:buSzPts val="1600"/>
              <a:tabLst>
                <a:tab pos="3448685" algn="l"/>
              </a:tabLst>
            </a:pPr>
            <a:r>
              <a:rPr lang="en-IN" sz="2800" dirty="0" smtClean="0">
                <a:solidFill>
                  <a:schemeClr val="accent4">
                    <a:lumMod val="75000"/>
                  </a:schemeClr>
                </a:solidFill>
                <a:latin typeface="Arial Rounded MT Bold" panose="020F0704030504030204" pitchFamily="34" charset="0"/>
                <a:ea typeface="Trebuchet MS" panose="020B0603020202020204" pitchFamily="34" charset="0"/>
                <a:cs typeface="Segoe UI Semibold" panose="020B0702040204020203" pitchFamily="34" charset="0"/>
              </a:rPr>
              <a:t>Project Scheduling</a:t>
            </a:r>
            <a:r>
              <a:rPr lang="en-IN" sz="2800" b="1" dirty="0" smtClean="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rPr>
              <a:t>:</a:t>
            </a:r>
            <a:endParaRPr lang="en-IN" dirty="0">
              <a:solidFill>
                <a:schemeClr val="accent4">
                  <a:lumMod val="75000"/>
                </a:schemeClr>
              </a:solidFill>
              <a:latin typeface="Segoe UI Semibold" panose="020B0702040204020203" pitchFamily="34" charset="0"/>
              <a:ea typeface="Trebuchet MS" panose="020B0603020202020204" pitchFamily="34" charset="0"/>
              <a:cs typeface="Segoe UI Semibold" panose="020B0702040204020203"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0" y="4951671"/>
            <a:ext cx="1441707" cy="206013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1" y="5073502"/>
            <a:ext cx="1219199" cy="1938308"/>
          </a:xfrm>
          <a:prstGeom prst="rect">
            <a:avLst/>
          </a:prstGeom>
        </p:spPr>
      </p:pic>
    </p:spTree>
    <p:extLst>
      <p:ext uri="{BB962C8B-B14F-4D97-AF65-F5344CB8AC3E}">
        <p14:creationId xmlns:p14="http://schemas.microsoft.com/office/powerpoint/2010/main" val="35025390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1505" y="1839123"/>
            <a:ext cx="8773465" cy="3924151"/>
          </a:xfrm>
          <a:prstGeom prst="rect">
            <a:avLst/>
          </a:prstGeom>
        </p:spPr>
        <p:txBody>
          <a:bodyPr wrap="square">
            <a:spAutoFit/>
          </a:bodyPr>
          <a:lstStyle/>
          <a:p>
            <a:pPr marL="285750" lvl="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Design is the first step in the development phase for any techniques and principles for the purpose of defining a device, a process or system in sufficient detail to permit its physical realization.</a:t>
            </a:r>
          </a:p>
          <a:p>
            <a:pPr marL="285750" lvl="0" indent="-285750">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Once the software requirements have been analysed and specified the software design involves four technical activities-designs, coding, implementation and testing that are required to build and verify the software</a:t>
            </a:r>
            <a:r>
              <a:rPr lang="en-IN" sz="1600" dirty="0" smtClean="0">
                <a:latin typeface="Microsoft YaHei" panose="020B0503020204020204" pitchFamily="34" charset="-122"/>
                <a:ea typeface="Microsoft YaHei" panose="020B0503020204020204" pitchFamily="34" charset="-122"/>
              </a:rPr>
              <a:t>.</a:t>
            </a:r>
          </a:p>
          <a:p>
            <a:pPr marL="285750" indent="-285750" algn="just">
              <a:lnSpc>
                <a:spcPct val="150000"/>
              </a:lnSpc>
              <a:buFont typeface="Wingdings" panose="05000000000000000000" pitchFamily="2" charset="2"/>
              <a:buChar char="Ø"/>
            </a:pPr>
            <a:r>
              <a:rPr lang="en-IN" sz="1600" dirty="0">
                <a:latin typeface="Microsoft YaHei" panose="020B0503020204020204" pitchFamily="34" charset="-122"/>
                <a:ea typeface="Microsoft YaHei" panose="020B0503020204020204" pitchFamily="34" charset="-122"/>
              </a:rPr>
              <a:t>Design is the place where quality is fostered in development. Software design is a process through which requirements are translated into a representation of software. Software design is conducted in two steps</a:t>
            </a:r>
            <a:r>
              <a:rPr lang="en-IN" sz="1600" dirty="0" smtClean="0">
                <a:latin typeface="Microsoft YaHei" panose="020B0503020204020204" pitchFamily="34" charset="-122"/>
                <a:ea typeface="Microsoft YaHei" panose="020B0503020204020204" pitchFamily="34" charset="-122"/>
              </a:rPr>
              <a:t>.</a:t>
            </a:r>
            <a:endParaRPr lang="en-IN" sz="1600" dirty="0">
              <a:latin typeface="Microsoft YaHei" panose="020B0503020204020204" pitchFamily="34" charset="-122"/>
              <a:ea typeface="Microsoft YaHei" panose="020B0503020204020204" pitchFamily="34" charset="-122"/>
            </a:endParaRPr>
          </a:p>
          <a:p>
            <a:pPr marL="285750" lvl="0" indent="-285750">
              <a:lnSpc>
                <a:spcPct val="150000"/>
              </a:lnSpc>
              <a:buFont typeface="Wingdings" panose="05000000000000000000" pitchFamily="2" charset="2"/>
              <a:buChar char="Ø"/>
            </a:pPr>
            <a:endParaRPr lang="en-IN" sz="1600" dirty="0">
              <a:latin typeface="Microsoft YaHei" panose="020B0503020204020204" pitchFamily="34" charset="-122"/>
              <a:ea typeface="Microsoft YaHei" panose="020B0503020204020204" pitchFamily="34" charset="-122"/>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5510" y="4095104"/>
            <a:ext cx="1851632" cy="311189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5571" y="1222258"/>
            <a:ext cx="3617686" cy="3617686"/>
          </a:xfrm>
          <a:prstGeom prst="rect">
            <a:avLst/>
          </a:prstGeom>
        </p:spPr>
      </p:pic>
      <p:sp>
        <p:nvSpPr>
          <p:cNvPr id="13" name="Freeform 33"/>
          <p:cNvSpPr/>
          <p:nvPr/>
        </p:nvSpPr>
        <p:spPr>
          <a:xfrm>
            <a:off x="2686410" y="389735"/>
            <a:ext cx="6703250" cy="786629"/>
          </a:xfrm>
          <a:custGeom>
            <a:avLst/>
            <a:gdLst>
              <a:gd name="connsiteX0" fmla="*/ 312234 w 9897851"/>
              <a:gd name="connsiteY0" fmla="*/ 111512 h 1115757"/>
              <a:gd name="connsiteX1" fmla="*/ 9897851 w 9897851"/>
              <a:gd name="connsiteY1" fmla="*/ 0 h 1115757"/>
              <a:gd name="connsiteX2" fmla="*/ 9897851 w 9897851"/>
              <a:gd name="connsiteY2" fmla="*/ 1115757 h 1115757"/>
              <a:gd name="connsiteX3" fmla="*/ 0 w 9897851"/>
              <a:gd name="connsiteY3" fmla="*/ 1115757 h 1115757"/>
              <a:gd name="connsiteX4" fmla="*/ 312234 w 9897851"/>
              <a:gd name="connsiteY4" fmla="*/ 111512 h 1115757"/>
              <a:gd name="connsiteX0" fmla="*/ 423746 w 10009363"/>
              <a:gd name="connsiteY0" fmla="*/ 11151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423746 w 10009363"/>
              <a:gd name="connsiteY4" fmla="*/ 111512 h 1115757"/>
              <a:gd name="connsiteX0" fmla="*/ 535258 w 10009363"/>
              <a:gd name="connsiteY0" fmla="*/ 89210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535258 w 10009363"/>
              <a:gd name="connsiteY4" fmla="*/ 89210 h 1115757"/>
              <a:gd name="connsiteX0" fmla="*/ 1034022 w 10009363"/>
              <a:gd name="connsiteY0" fmla="*/ 109992 h 1115757"/>
              <a:gd name="connsiteX1" fmla="*/ 10009363 w 10009363"/>
              <a:gd name="connsiteY1" fmla="*/ 0 h 1115757"/>
              <a:gd name="connsiteX2" fmla="*/ 100093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637763 w 10009363"/>
              <a:gd name="connsiteY2" fmla="*/ 1115757 h 1115757"/>
              <a:gd name="connsiteX3" fmla="*/ 0 w 10009363"/>
              <a:gd name="connsiteY3" fmla="*/ 1115757 h 1115757"/>
              <a:gd name="connsiteX4" fmla="*/ 1034022 w 10009363"/>
              <a:gd name="connsiteY4" fmla="*/ 109992 h 1115757"/>
              <a:gd name="connsiteX0" fmla="*/ 1034022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1034022 w 10009363"/>
              <a:gd name="connsiteY4" fmla="*/ 109992 h 1115757"/>
              <a:gd name="connsiteX0" fmla="*/ 888550 w 10009363"/>
              <a:gd name="connsiteY0" fmla="*/ 109992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88550 w 10009363"/>
              <a:gd name="connsiteY4" fmla="*/ 109992 h 1115757"/>
              <a:gd name="connsiteX0" fmla="*/ 867768 w 10009363"/>
              <a:gd name="connsiteY0" fmla="*/ 26865 h 1115757"/>
              <a:gd name="connsiteX1" fmla="*/ 10009363 w 10009363"/>
              <a:gd name="connsiteY1" fmla="*/ 0 h 1115757"/>
              <a:gd name="connsiteX2" fmla="*/ 8970273 w 10009363"/>
              <a:gd name="connsiteY2" fmla="*/ 1053413 h 1115757"/>
              <a:gd name="connsiteX3" fmla="*/ 0 w 10009363"/>
              <a:gd name="connsiteY3" fmla="*/ 1115757 h 1115757"/>
              <a:gd name="connsiteX4" fmla="*/ 867768 w 10009363"/>
              <a:gd name="connsiteY4" fmla="*/ 26865 h 1115757"/>
              <a:gd name="connsiteX0" fmla="*/ 867768 w 10009363"/>
              <a:gd name="connsiteY0" fmla="*/ 26865 h 1115757"/>
              <a:gd name="connsiteX1" fmla="*/ 10009363 w 10009363"/>
              <a:gd name="connsiteY1" fmla="*/ 0 h 1115757"/>
              <a:gd name="connsiteX2" fmla="*/ 8928711 w 10009363"/>
              <a:gd name="connsiteY2" fmla="*/ 1094976 h 1115757"/>
              <a:gd name="connsiteX3" fmla="*/ 0 w 10009363"/>
              <a:gd name="connsiteY3" fmla="*/ 1115757 h 1115757"/>
              <a:gd name="connsiteX4" fmla="*/ 867768 w 10009363"/>
              <a:gd name="connsiteY4" fmla="*/ 26865 h 1115757"/>
              <a:gd name="connsiteX0" fmla="*/ 867768 w 10009363"/>
              <a:gd name="connsiteY0" fmla="*/ 6084 h 1094976"/>
              <a:gd name="connsiteX1" fmla="*/ 10009363 w 10009363"/>
              <a:gd name="connsiteY1" fmla="*/ 0 h 1094976"/>
              <a:gd name="connsiteX2" fmla="*/ 8928711 w 10009363"/>
              <a:gd name="connsiteY2" fmla="*/ 1074195 h 1094976"/>
              <a:gd name="connsiteX3" fmla="*/ 0 w 10009363"/>
              <a:gd name="connsiteY3" fmla="*/ 1094976 h 1094976"/>
              <a:gd name="connsiteX4" fmla="*/ 867768 w 10009363"/>
              <a:gd name="connsiteY4" fmla="*/ 6084 h 1094976"/>
              <a:gd name="connsiteX0" fmla="*/ 767376 w 9908971"/>
              <a:gd name="connsiteY0" fmla="*/ 6084 h 1074195"/>
              <a:gd name="connsiteX1" fmla="*/ 9908971 w 9908971"/>
              <a:gd name="connsiteY1" fmla="*/ 0 h 1074195"/>
              <a:gd name="connsiteX2" fmla="*/ 8828319 w 9908971"/>
              <a:gd name="connsiteY2" fmla="*/ 1074195 h 1074195"/>
              <a:gd name="connsiteX3" fmla="*/ 0 w 9908971"/>
              <a:gd name="connsiteY3" fmla="*/ 1074194 h 1074195"/>
              <a:gd name="connsiteX4" fmla="*/ 767376 w 9908971"/>
              <a:gd name="connsiteY4" fmla="*/ 6084 h 107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971" h="1074195">
                <a:moveTo>
                  <a:pt x="767376" y="6084"/>
                </a:moveTo>
                <a:lnTo>
                  <a:pt x="9908971" y="0"/>
                </a:lnTo>
                <a:lnTo>
                  <a:pt x="8828319" y="1074195"/>
                </a:lnTo>
                <a:lnTo>
                  <a:pt x="0" y="1074194"/>
                </a:lnTo>
                <a:lnTo>
                  <a:pt x="767376" y="6084"/>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marR="0" lvl="0" algn="ctr">
              <a:spcBef>
                <a:spcPts val="500"/>
              </a:spcBef>
              <a:spcAft>
                <a:spcPts val="0"/>
              </a:spcAft>
              <a:buSzPts val="2000"/>
            </a:pPr>
            <a:r>
              <a:rPr lang="en-IN" sz="4400" dirty="0" smtClean="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cs typeface="Segoe UI" panose="020B0502040204020203" pitchFamily="34" charset="0"/>
              </a:rPr>
              <a:t>Overall system design</a:t>
            </a:r>
            <a:endParaRPr lang="en-IN" sz="1600" dirty="0">
              <a:solidFill>
                <a:schemeClr val="bg1"/>
              </a:solidFill>
              <a:effectLst>
                <a:outerShdw blurRad="38100" dist="38100" dir="2700000" algn="tl">
                  <a:srgbClr val="000000">
                    <a:alpha val="43137"/>
                  </a:srgbClr>
                </a:outerShdw>
              </a:effectLst>
              <a:latin typeface="Gill Sans MT" panose="020B0502020104020203" pitchFamily="34" charset="0"/>
              <a:ea typeface="Times New Roman" panose="02020603050405020304" pitchFamily="18" charset="0"/>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841" y="5121363"/>
            <a:ext cx="2534017" cy="1749779"/>
          </a:xfrm>
          <a:prstGeom prst="rect">
            <a:avLst/>
          </a:prstGeom>
        </p:spPr>
      </p:pic>
    </p:spTree>
    <p:extLst>
      <p:ext uri="{BB962C8B-B14F-4D97-AF65-F5344CB8AC3E}">
        <p14:creationId xmlns:p14="http://schemas.microsoft.com/office/powerpoint/2010/main" val="1795997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Custom">
  <a:themeElements>
    <a:clrScheme name="Custom 9">
      <a:dk1>
        <a:srgbClr val="000000"/>
      </a:dk1>
      <a:lt1>
        <a:srgbClr val="FFFFFF"/>
      </a:lt1>
      <a:dk2>
        <a:srgbClr val="0F253E"/>
      </a:dk2>
      <a:lt2>
        <a:srgbClr val="E7E6E6"/>
      </a:lt2>
      <a:accent1>
        <a:srgbClr val="4472C4"/>
      </a:accent1>
      <a:accent2>
        <a:srgbClr val="B83803"/>
      </a:accent2>
      <a:accent3>
        <a:srgbClr val="DCD3CC"/>
      </a:accent3>
      <a:accent4>
        <a:srgbClr val="F79320"/>
      </a:accent4>
      <a:accent5>
        <a:srgbClr val="44668D"/>
      </a:accent5>
      <a:accent6>
        <a:srgbClr val="0F253E"/>
      </a:accent6>
      <a:hlink>
        <a:srgbClr val="AEC0D9"/>
      </a:hlink>
      <a:folHlink>
        <a:srgbClr val="B83903"/>
      </a:folHlink>
    </a:clrScheme>
    <a:fontScheme name="Custom 10">
      <a:majorFont>
        <a:latin typeface="Posterama Text Black"/>
        <a:ea typeface=""/>
        <a:cs typeface=""/>
      </a:majorFont>
      <a:minorFont>
        <a:latin typeface="Abad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0" indent="0" algn="ctr">
          <a:lnSpc>
            <a:spcPct val="100000"/>
          </a:lnSpc>
          <a:spcBef>
            <a:spcPts val="0"/>
          </a:spcBef>
          <a:buFontTx/>
          <a:buNone/>
          <a:defRPr sz="1800" smtClean="0">
            <a:solidFill>
              <a:prstClr val="white"/>
            </a:solidFill>
            <a:latin typeface="Posterama" panose="020B0504020200020000" pitchFamily="34" charset="0"/>
            <a:ea typeface="微软雅黑"/>
            <a:cs typeface="Posterama" panose="020B0504020200020000" pitchFamily="34" charset="0"/>
          </a:defRPr>
        </a:defPPr>
      </a:lstStyle>
    </a:txDef>
  </a:objectDefaults>
  <a:extraClrSchemeLst/>
  <a:extLst>
    <a:ext uri="{05A4C25C-085E-4340-85A3-A5531E510DB2}">
      <thm15:themeFamily xmlns:thm15="http://schemas.microsoft.com/office/thememl/2012/main" name="Hexagon presentation light - tm89027928_Win22_jx_v15" id="{E4F720B1-AC3A-441F-B00A-6ECF71D2AB0C}" vid="{71933BEE-9DD7-4D62-B50F-A654080E9C9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AD51DF-C727-4608-B606-5D6C957D4C4D}">
  <ds:schemaRefs>
    <ds:schemaRef ds:uri="http://purl.org/dc/dcmitype/"/>
    <ds:schemaRef ds:uri="http://schemas.microsoft.com/office/2006/documentManagement/types"/>
    <ds:schemaRef ds:uri="230e9df3-be65-4c73-a93b-d1236ebd677e"/>
    <ds:schemaRef ds:uri="http://schemas.microsoft.com/office/2006/metadata/properties"/>
    <ds:schemaRef ds:uri="http://purl.org/dc/terms/"/>
    <ds:schemaRef ds:uri="http://purl.org/dc/elements/1.1/"/>
    <ds:schemaRef ds:uri="http://schemas.microsoft.com/office/infopath/2007/PartnerControls"/>
    <ds:schemaRef ds:uri="http://www.w3.org/XML/1998/namespace"/>
    <ds:schemaRef ds:uri="71af3243-3dd4-4a8d-8c0d-dd76da1f02a5"/>
    <ds:schemaRef ds:uri="http://schemas.openxmlformats.org/package/2006/metadata/core-properties"/>
    <ds:schemaRef ds:uri="16c05727-aa75-4e4a-9b5f-8a80a1165891"/>
    <ds:schemaRef ds:uri="http://schemas.microsoft.com/sharepoint/v3"/>
  </ds:schemaRefs>
</ds:datastoreItem>
</file>

<file path=customXml/itemProps2.xml><?xml version="1.0" encoding="utf-8"?>
<ds:datastoreItem xmlns:ds="http://schemas.openxmlformats.org/officeDocument/2006/customXml" ds:itemID="{1E0D8C9A-C895-482B-B501-694996FFDE4D}">
  <ds:schemaRefs>
    <ds:schemaRef ds:uri="http://schemas.microsoft.com/sharepoint/v3/contenttype/forms"/>
  </ds:schemaRefs>
</ds:datastoreItem>
</file>

<file path=customXml/itemProps3.xml><?xml version="1.0" encoding="utf-8"?>
<ds:datastoreItem xmlns:ds="http://schemas.openxmlformats.org/officeDocument/2006/customXml" ds:itemID="{C511997D-2559-4D54-8469-327570B1872D}">
  <ds:schemaRefs>
    <ds:schemaRef ds:uri="http://schemas.microsoft.com/office/2006/metadata/contentType"/>
    <ds:schemaRef ds:uri="http://schemas.microsoft.com/office/2006/metadata/properties/metaAttributes"/>
    <ds:schemaRef ds:uri="http://www.w3.org/2000/xmlns/"/>
    <ds:schemaRef ds:uri="http://www.w3.org/2001/XMLSchema"/>
    <ds:schemaRef ds:uri="http://schemas.microsoft.com/sharepoint/v3"/>
    <ds:schemaRef ds:uri="71af3243-3dd4-4a8d-8c0d-dd76da1f02a5"/>
    <ds:schemaRef ds:uri="16c05727-aa75-4e4a-9b5f-8a80a1165891"/>
    <ds:schemaRef ds:uri="230e9df3-be65-4c73-a93b-d1236ebd677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Hexagon presentation light</Template>
  <TotalTime>3629</TotalTime>
  <Words>1711</Words>
  <Application>Microsoft Office PowerPoint</Application>
  <PresentationFormat>Widescreen</PresentationFormat>
  <Paragraphs>553</Paragraphs>
  <Slides>42</Slides>
  <Notes>1</Notes>
  <HiddenSlides>0</HiddenSlides>
  <MMClips>0</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42</vt:i4>
      </vt:variant>
    </vt:vector>
  </HeadingPairs>
  <TitlesOfParts>
    <vt:vector size="65" baseType="lpstr">
      <vt:lpstr>Microsoft YaHei</vt:lpstr>
      <vt:lpstr>Abadi</vt:lpstr>
      <vt:lpstr>Aparajita</vt:lpstr>
      <vt:lpstr>Arial</vt:lpstr>
      <vt:lpstr>Arial Rounded MT Bold</vt:lpstr>
      <vt:lpstr>Berlin Sans FB</vt:lpstr>
      <vt:lpstr>Book Antiqua</vt:lpstr>
      <vt:lpstr>Bookman Old Style</vt:lpstr>
      <vt:lpstr>Calibri</vt:lpstr>
      <vt:lpstr>等线</vt:lpstr>
      <vt:lpstr>Gill Sans MT</vt:lpstr>
      <vt:lpstr>Mangal</vt:lpstr>
      <vt:lpstr>Open Sans</vt:lpstr>
      <vt:lpstr>Posterama</vt:lpstr>
      <vt:lpstr>Posterama Text Black</vt:lpstr>
      <vt:lpstr>Posterama Text SemiBold</vt:lpstr>
      <vt:lpstr>Segoe UI</vt:lpstr>
      <vt:lpstr>Segoe UI Light</vt:lpstr>
      <vt:lpstr>Segoe UI Semibold</vt:lpstr>
      <vt:lpstr>Times New Roman</vt:lpstr>
      <vt:lpstr>Trebuchet MS</vt:lpstr>
      <vt:lpstr>Wingdings</vt:lpstr>
      <vt:lpstr>Custom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akshit sonani</dc:creator>
  <cp:lastModifiedBy>HP</cp:lastModifiedBy>
  <cp:revision>190</cp:revision>
  <dcterms:created xsi:type="dcterms:W3CDTF">2024-04-12T04:18:05Z</dcterms:created>
  <dcterms:modified xsi:type="dcterms:W3CDTF">2024-04-27T07:15:36Z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